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1090" r:id="rId3"/>
    <p:sldId id="1801" r:id="rId4"/>
    <p:sldId id="1922" r:id="rId5"/>
    <p:sldId id="1923" r:id="rId6"/>
    <p:sldId id="1924" r:id="rId7"/>
    <p:sldId id="1925" r:id="rId8"/>
    <p:sldId id="1926" r:id="rId9"/>
    <p:sldId id="1927" r:id="rId10"/>
    <p:sldId id="266" r:id="rId11"/>
    <p:sldId id="1928" r:id="rId12"/>
    <p:sldId id="1929" r:id="rId13"/>
    <p:sldId id="1932" r:id="rId14"/>
    <p:sldId id="1933" r:id="rId15"/>
    <p:sldId id="1934" r:id="rId16"/>
    <p:sldId id="1935" r:id="rId17"/>
    <p:sldId id="355" r:id="rId18"/>
    <p:sldId id="1930" r:id="rId19"/>
    <p:sldId id="1931" r:id="rId20"/>
    <p:sldId id="349" r:id="rId21"/>
    <p:sldId id="1936" r:id="rId22"/>
    <p:sldId id="1937" r:id="rId23"/>
    <p:sldId id="267" r:id="rId24"/>
    <p:sldId id="488" r:id="rId25"/>
    <p:sldId id="1938" r:id="rId26"/>
    <p:sldId id="1939" r:id="rId27"/>
    <p:sldId id="1948" r:id="rId28"/>
    <p:sldId id="1949" r:id="rId29"/>
    <p:sldId id="1950" r:id="rId30"/>
    <p:sldId id="1951" r:id="rId31"/>
    <p:sldId id="1952" r:id="rId32"/>
    <p:sldId id="1953" r:id="rId33"/>
    <p:sldId id="1954" r:id="rId34"/>
    <p:sldId id="1955" r:id="rId35"/>
    <p:sldId id="1956" r:id="rId36"/>
    <p:sldId id="1957" r:id="rId37"/>
    <p:sldId id="1958" r:id="rId38"/>
    <p:sldId id="1959" r:id="rId39"/>
    <p:sldId id="1960" r:id="rId40"/>
    <p:sldId id="1961" r:id="rId41"/>
    <p:sldId id="280" r:id="rId42"/>
    <p:sldId id="1710" r:id="rId43"/>
    <p:sldId id="1940" r:id="rId44"/>
    <p:sldId id="1941" r:id="rId45"/>
    <p:sldId id="1947" r:id="rId46"/>
    <p:sldId id="1942" r:id="rId47"/>
    <p:sldId id="1943" r:id="rId48"/>
    <p:sldId id="1944" r:id="rId49"/>
    <p:sldId id="1945" r:id="rId50"/>
    <p:sldId id="1946" r:id="rId51"/>
    <p:sldId id="282" r:id="rId52"/>
    <p:sldId id="268" r:id="rId53"/>
    <p:sldId id="276" r:id="rId54"/>
    <p:sldId id="1970" r:id="rId55"/>
    <p:sldId id="1971" r:id="rId56"/>
    <p:sldId id="1972" r:id="rId57"/>
    <p:sldId id="1973" r:id="rId58"/>
    <p:sldId id="1974" r:id="rId59"/>
    <p:sldId id="1975" r:id="rId60"/>
    <p:sldId id="1976" r:id="rId61"/>
    <p:sldId id="1977" r:id="rId62"/>
    <p:sldId id="1978" r:id="rId63"/>
    <p:sldId id="1979" r:id="rId64"/>
    <p:sldId id="1980" r:id="rId65"/>
    <p:sldId id="1981" r:id="rId66"/>
    <p:sldId id="1982" r:id="rId67"/>
    <p:sldId id="1983" r:id="rId68"/>
    <p:sldId id="1984" r:id="rId69"/>
    <p:sldId id="1985" r:id="rId70"/>
    <p:sldId id="1986" r:id="rId71"/>
    <p:sldId id="1987" r:id="rId72"/>
    <p:sldId id="1988" r:id="rId73"/>
    <p:sldId id="1989" r:id="rId74"/>
    <p:sldId id="1962" r:id="rId75"/>
    <p:sldId id="1963" r:id="rId76"/>
    <p:sldId id="1964" r:id="rId77"/>
    <p:sldId id="1965" r:id="rId78"/>
    <p:sldId id="1966" r:id="rId79"/>
    <p:sldId id="1967" r:id="rId80"/>
    <p:sldId id="1968" r:id="rId81"/>
    <p:sldId id="1969" r:id="rId82"/>
    <p:sldId id="281" r:id="rId83"/>
    <p:sldId id="270" r:id="rId8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389" autoAdjust="0"/>
    <p:restoredTop sz="94668" autoAdjust="0"/>
  </p:normalViewPr>
  <p:slideViewPr>
    <p:cSldViewPr snapToGrid="0" snapToObjects="1">
      <p:cViewPr varScale="1">
        <p:scale>
          <a:sx n="156" d="100"/>
          <a:sy n="156" d="100"/>
        </p:scale>
        <p:origin x="-11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printerSettings" Target="printerSettings/printerSettings1.bin"/><Relationship Id="rId86" Type="http://schemas.openxmlformats.org/officeDocument/2006/relationships/presProps" Target="presProps.xml"/><Relationship Id="rId87" Type="http://schemas.openxmlformats.org/officeDocument/2006/relationships/viewProps" Target="viewProps.xml"/><Relationship Id="rId88" Type="http://schemas.openxmlformats.org/officeDocument/2006/relationships/theme" Target="theme/theme1.xml"/><Relationship Id="rId8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3/7/14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3/7/14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3/7/14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3/7/14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9CCDA-0081-A64F-B058-F5732C6F9E22}" type="datetimeFigureOut">
              <a:rPr lang="en-US" smtClean="0"/>
              <a:pPr/>
              <a:t>3/7/14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9CCDA-0081-A64F-B058-F5732C6F9E22}" type="datetimeFigureOut">
              <a:rPr lang="en-US" smtClean="0"/>
              <a:pPr/>
              <a:t>3/7/14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9CCDA-0081-A64F-B058-F5732C6F9E22}" type="datetimeFigureOut">
              <a:rPr lang="en-US" smtClean="0"/>
              <a:pPr/>
              <a:t>3/7/14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9CCDA-0081-A64F-B058-F5732C6F9E22}" type="datetimeFigureOut">
              <a:rPr lang="en-US" smtClean="0"/>
              <a:pPr/>
              <a:t>3/7/14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CCDA-0081-A64F-B058-F5732C6F9E22}" type="datetimeFigureOut">
              <a:rPr lang="en-US" smtClean="0"/>
              <a:pPr/>
              <a:t>3/7/14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3/7/14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3/7/14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B8B9CCDA-0081-A64F-B058-F5732C6F9E22}" type="datetimeFigureOut">
              <a:rPr lang="en-US" smtClean="0"/>
              <a:pPr/>
              <a:t>3/7/14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EC1CA967-2A88-924D-9B37-375AC89663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 of Invocation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55032"/>
            <a:ext cx="8769529" cy="3785652"/>
          </a:xfrm>
          <a:prstGeom prst="rect">
            <a:avLst/>
          </a:prstGeom>
          <a:noFill/>
        </p:spPr>
        <p:txBody>
          <a:bodyPr wrap="square" rtlCol="0" anchor="ctr">
            <a:spAutoFit/>
          </a:bodyPr>
          <a:lstStyle/>
          <a:p>
            <a:pPr algn="ctr"/>
            <a:r>
              <a:rPr lang="en-US" sz="4000" dirty="0" smtClean="0">
                <a:solidFill>
                  <a:schemeClr val="bg1"/>
                </a:solidFill>
                <a:latin typeface="Arial"/>
                <a:cs typeface="Arial"/>
              </a:rPr>
              <a:t>Seek the </a:t>
            </a:r>
            <a:r>
              <a:rPr lang="en-US" sz="4000" cap="small" dirty="0" smtClean="0">
                <a:solidFill>
                  <a:schemeClr val="bg1"/>
                </a:solidFill>
                <a:latin typeface="Arial"/>
                <a:cs typeface="Arial"/>
              </a:rPr>
              <a:t>Lord</a:t>
            </a: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while he may be found;</a:t>
            </a:r>
          </a:p>
          <a:p>
            <a:pPr algn="ctr"/>
            <a:r>
              <a:rPr lang="en-US" sz="4000" dirty="0" smtClean="0">
                <a:solidFill>
                  <a:schemeClr val="bg1"/>
                </a:solidFill>
                <a:latin typeface="Arial"/>
                <a:cs typeface="Arial"/>
              </a:rPr>
              <a:t>call upon him while he is near;</a:t>
            </a:r>
          </a:p>
          <a:p>
            <a:pPr algn="ctr"/>
            <a:r>
              <a:rPr lang="en-US" sz="4000" dirty="0" smtClean="0">
                <a:solidFill>
                  <a:schemeClr val="bg1"/>
                </a:solidFill>
                <a:latin typeface="Arial"/>
                <a:cs typeface="Arial"/>
              </a:rPr>
              <a:t>let the wicked forsake his way,</a:t>
            </a:r>
          </a:p>
          <a:p>
            <a:pPr algn="ctr"/>
            <a:r>
              <a:rPr lang="en-US" sz="4000" dirty="0" smtClean="0">
                <a:solidFill>
                  <a:schemeClr val="bg1"/>
                </a:solidFill>
                <a:latin typeface="Arial"/>
                <a:cs typeface="Arial"/>
              </a:rPr>
              <a:t>and the unrighteous man</a:t>
            </a:r>
          </a:p>
          <a:p>
            <a:pPr algn="ctr"/>
            <a:r>
              <a:rPr lang="en-US" sz="4000" dirty="0" smtClean="0">
                <a:solidFill>
                  <a:schemeClr val="bg1"/>
                </a:solidFill>
                <a:latin typeface="Arial"/>
                <a:cs typeface="Arial"/>
              </a:rPr>
              <a:t>his thoughts…</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Isaiah 55:6-7</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841790"/>
            <a:ext cx="8769529" cy="3170099"/>
          </a:xfrm>
          <a:prstGeom prst="rect">
            <a:avLst/>
          </a:prstGeom>
          <a:noFill/>
        </p:spPr>
        <p:txBody>
          <a:bodyPr wrap="square" rtlCol="0" anchor="ctr">
            <a:spAutoFit/>
          </a:bodyPr>
          <a:lstStyle/>
          <a:p>
            <a:pPr algn="ctr"/>
            <a:r>
              <a:rPr lang="en-US" sz="4000" dirty="0" smtClean="0">
                <a:solidFill>
                  <a:schemeClr val="bg1"/>
                </a:solidFill>
                <a:cs typeface="Arial"/>
              </a:rPr>
              <a:t>let him return to the </a:t>
            </a:r>
            <a:r>
              <a:rPr lang="en-US" sz="4000" cap="small" dirty="0" smtClean="0">
                <a:solidFill>
                  <a:schemeClr val="bg1"/>
                </a:solidFill>
                <a:cs typeface="Arial"/>
              </a:rPr>
              <a:t>Lord</a:t>
            </a:r>
            <a:r>
              <a:rPr lang="en-US" sz="4000" dirty="0" smtClean="0">
                <a:solidFill>
                  <a:schemeClr val="bg1"/>
                </a:solidFill>
                <a:cs typeface="Arial"/>
              </a:rPr>
              <a:t>,</a:t>
            </a:r>
          </a:p>
          <a:p>
            <a:pPr algn="ctr"/>
            <a:r>
              <a:rPr lang="en-US" sz="4000" dirty="0" smtClean="0">
                <a:solidFill>
                  <a:schemeClr val="bg1"/>
                </a:solidFill>
                <a:cs typeface="Arial"/>
              </a:rPr>
              <a:t>that he may </a:t>
            </a:r>
            <a:r>
              <a:rPr lang="en-US" sz="4000" dirty="0" smtClean="0">
                <a:solidFill>
                  <a:schemeClr val="bg1"/>
                </a:solidFill>
                <a:cs typeface="Arial"/>
              </a:rPr>
              <a:t>have</a:t>
            </a:r>
          </a:p>
          <a:p>
            <a:pPr algn="ctr"/>
            <a:r>
              <a:rPr lang="en-US" sz="4000" dirty="0" smtClean="0">
                <a:solidFill>
                  <a:schemeClr val="bg1"/>
                </a:solidFill>
                <a:cs typeface="Arial"/>
              </a:rPr>
              <a:t>compassion </a:t>
            </a:r>
            <a:r>
              <a:rPr lang="en-US" sz="4000" dirty="0" smtClean="0">
                <a:solidFill>
                  <a:schemeClr val="bg1"/>
                </a:solidFill>
                <a:cs typeface="Arial"/>
              </a:rPr>
              <a:t>on him,</a:t>
            </a:r>
          </a:p>
          <a:p>
            <a:pPr algn="ctr"/>
            <a:r>
              <a:rPr lang="en-US" sz="4000" dirty="0" smtClean="0">
                <a:solidFill>
                  <a:schemeClr val="bg1"/>
                </a:solidFill>
                <a:cs typeface="Arial"/>
              </a:rPr>
              <a:t>and to our God,</a:t>
            </a:r>
          </a:p>
          <a:p>
            <a:pPr algn="ctr"/>
            <a:r>
              <a:rPr lang="en-US" sz="4000" dirty="0" smtClean="0">
                <a:solidFill>
                  <a:schemeClr val="bg1"/>
                </a:solidFill>
                <a:cs typeface="Arial"/>
              </a:rPr>
              <a:t>for he will abundantly pardon.”</a:t>
            </a:r>
            <a:endParaRPr lang="en-US" sz="4000" dirty="0">
              <a:solidFill>
                <a:schemeClr val="bg1"/>
              </a:solidFill>
              <a:cs typeface="Aria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58554"/>
            <a:ext cx="8769529" cy="1938992"/>
          </a:xfrm>
          <a:prstGeom prst="rect">
            <a:avLst/>
          </a:prstGeom>
          <a:noFill/>
        </p:spPr>
        <p:txBody>
          <a:bodyPr wrap="square" rtlCol="0" anchor="ctr">
            <a:spAutoFit/>
          </a:bodyPr>
          <a:lstStyle/>
          <a:p>
            <a:pPr algn="ctr"/>
            <a:r>
              <a:rPr lang="en-US" sz="4000" i="1" dirty="0" smtClean="0">
                <a:solidFill>
                  <a:srgbClr val="FFFFFF"/>
                </a:solidFill>
                <a:latin typeface="Arial"/>
                <a:cs typeface="Arial"/>
              </a:rPr>
              <a:t>Holy Father, Son, and Spirit,</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we have lived in open rebellion against your gracious rule.</a:t>
            </a:r>
            <a:r>
              <a:rPr lang="en-US" sz="4000" dirty="0" smtClean="0">
                <a:solidFill>
                  <a:srgbClr val="FFFFFF"/>
                </a:solidFill>
                <a:latin typeface="Arial"/>
                <a:cs typeface="Arial"/>
              </a:rPr>
              <a:t> </a:t>
            </a:r>
            <a:endParaRPr lang="en-US" sz="3900" dirty="0" smtClean="0">
              <a:solidFill>
                <a:srgbClr val="FFFFFF"/>
              </a:solidFill>
              <a:latin typeface="Arial"/>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610682"/>
            <a:ext cx="8769529" cy="5632311"/>
          </a:xfrm>
          <a:prstGeom prst="rect">
            <a:avLst/>
          </a:prstGeom>
          <a:noFill/>
        </p:spPr>
        <p:txBody>
          <a:bodyPr wrap="square" rtlCol="0" anchor="ctr">
            <a:spAutoFit/>
          </a:bodyPr>
          <a:lstStyle/>
          <a:p>
            <a:pPr algn="ctr"/>
            <a:r>
              <a:rPr lang="en-US" sz="4000" i="1" dirty="0" smtClean="0">
                <a:solidFill>
                  <a:srgbClr val="FFFFFF"/>
                </a:solidFill>
                <a:latin typeface="Arial"/>
                <a:cs typeface="Arial"/>
              </a:rPr>
              <a:t>Please, Lord Jesus, may we find</a:t>
            </a:r>
          </a:p>
          <a:p>
            <a:pPr algn="ctr"/>
            <a:r>
              <a:rPr lang="en-US" sz="4000" i="1" dirty="0" smtClean="0">
                <a:solidFill>
                  <a:srgbClr val="FFFFFF"/>
                </a:solidFill>
                <a:latin typeface="Arial"/>
                <a:cs typeface="Arial"/>
              </a:rPr>
              <a:t>our redemption</a:t>
            </a:r>
          </a:p>
          <a:p>
            <a:pPr algn="ctr"/>
            <a:r>
              <a:rPr lang="en-US" sz="4000" i="1" dirty="0" smtClean="0">
                <a:solidFill>
                  <a:srgbClr val="FFFFFF"/>
                </a:solidFill>
                <a:latin typeface="Arial"/>
                <a:cs typeface="Arial"/>
              </a:rPr>
              <a:t>in your passion,</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the absolution of our guilt</a:t>
            </a:r>
          </a:p>
          <a:p>
            <a:pPr algn="ctr"/>
            <a:r>
              <a:rPr lang="en-US" sz="4000" i="1" dirty="0" smtClean="0">
                <a:solidFill>
                  <a:srgbClr val="FFFFFF"/>
                </a:solidFill>
                <a:latin typeface="Arial"/>
                <a:cs typeface="Arial"/>
              </a:rPr>
              <a:t>in your condemnation,</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the cancellation of our curse</a:t>
            </a:r>
          </a:p>
          <a:p>
            <a:pPr algn="ctr"/>
            <a:r>
              <a:rPr lang="en-US" sz="4000" i="1" dirty="0" smtClean="0">
                <a:solidFill>
                  <a:srgbClr val="FFFFFF"/>
                </a:solidFill>
                <a:latin typeface="Arial"/>
                <a:cs typeface="Arial"/>
              </a:rPr>
              <a:t>in your cross,</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the satisfaction for our sins</a:t>
            </a:r>
          </a:p>
          <a:p>
            <a:pPr algn="ctr"/>
            <a:r>
              <a:rPr lang="en-US" sz="4000" i="1" dirty="0" smtClean="0">
                <a:solidFill>
                  <a:srgbClr val="FFFFFF"/>
                </a:solidFill>
                <a:latin typeface="Arial"/>
                <a:cs typeface="Arial"/>
              </a:rPr>
              <a:t>in your sacrifice,</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83673"/>
            <a:ext cx="8769529" cy="6247864"/>
          </a:xfrm>
          <a:prstGeom prst="rect">
            <a:avLst/>
          </a:prstGeom>
          <a:noFill/>
        </p:spPr>
        <p:txBody>
          <a:bodyPr wrap="square" rtlCol="0" anchor="ctr">
            <a:spAutoFit/>
          </a:bodyPr>
          <a:lstStyle/>
          <a:p>
            <a:pPr algn="ctr"/>
            <a:r>
              <a:rPr lang="en-US" sz="4000" i="1" dirty="0" smtClean="0">
                <a:solidFill>
                  <a:srgbClr val="FFFFFF"/>
                </a:solidFill>
                <a:latin typeface="Arial"/>
                <a:cs typeface="Arial"/>
              </a:rPr>
              <a:t>our purification</a:t>
            </a:r>
          </a:p>
          <a:p>
            <a:pPr algn="ctr"/>
            <a:r>
              <a:rPr lang="en-US" sz="4000" i="1" dirty="0" smtClean="0">
                <a:solidFill>
                  <a:srgbClr val="FFFFFF"/>
                </a:solidFill>
                <a:latin typeface="Arial"/>
                <a:cs typeface="Arial"/>
              </a:rPr>
              <a:t>in your blood,</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reconciliation to God</a:t>
            </a:r>
          </a:p>
          <a:p>
            <a:pPr algn="ctr"/>
            <a:r>
              <a:rPr lang="en-US" sz="4000" i="1" dirty="0" smtClean="0">
                <a:solidFill>
                  <a:srgbClr val="FFFFFF"/>
                </a:solidFill>
                <a:latin typeface="Arial"/>
                <a:cs typeface="Arial"/>
              </a:rPr>
              <a:t>in your descent into hell,</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the death of our flesh</a:t>
            </a:r>
          </a:p>
          <a:p>
            <a:pPr algn="ctr"/>
            <a:r>
              <a:rPr lang="en-US" sz="4000" i="1" dirty="0" smtClean="0">
                <a:solidFill>
                  <a:srgbClr val="FFFFFF"/>
                </a:solidFill>
                <a:latin typeface="Arial"/>
                <a:cs typeface="Arial"/>
              </a:rPr>
              <a:t>in your tomb,</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immortality</a:t>
            </a:r>
          </a:p>
          <a:p>
            <a:pPr algn="ctr"/>
            <a:r>
              <a:rPr lang="en-US" sz="4000" i="1" dirty="0" smtClean="0">
                <a:solidFill>
                  <a:srgbClr val="FFFFFF"/>
                </a:solidFill>
                <a:latin typeface="Arial"/>
                <a:cs typeface="Arial"/>
              </a:rPr>
              <a:t>in your resurrection,</a:t>
            </a:r>
            <a:endParaRPr lang="en-US" sz="4000" dirty="0" smtClean="0">
              <a:solidFill>
                <a:srgbClr val="FFFFFF"/>
              </a:solidFill>
              <a:latin typeface="Arial"/>
              <a:cs typeface="Arial"/>
            </a:endParaRPr>
          </a:p>
          <a:p>
            <a:pPr algn="ctr"/>
            <a:r>
              <a:rPr lang="en-US" sz="4000" i="1" dirty="0" smtClean="0">
                <a:solidFill>
                  <a:srgbClr val="FFFFFF"/>
                </a:solidFill>
                <a:latin typeface="Arial"/>
                <a:cs typeface="Arial"/>
              </a:rPr>
              <a:t>our inheritance</a:t>
            </a:r>
          </a:p>
          <a:p>
            <a:pPr algn="ctr"/>
            <a:r>
              <a:rPr lang="en-US" sz="4000" i="1" dirty="0" smtClean="0">
                <a:solidFill>
                  <a:srgbClr val="FFFFFF"/>
                </a:solidFill>
                <a:latin typeface="Arial"/>
                <a:cs typeface="Arial"/>
              </a:rPr>
              <a:t>in your ascension.</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461413"/>
            <a:ext cx="8769529" cy="1938992"/>
          </a:xfrm>
          <a:prstGeom prst="rect">
            <a:avLst/>
          </a:prstGeom>
          <a:noFill/>
        </p:spPr>
        <p:txBody>
          <a:bodyPr wrap="square" rtlCol="0" anchor="ctr">
            <a:spAutoFit/>
          </a:bodyPr>
          <a:lstStyle/>
          <a:p>
            <a:pPr algn="ctr"/>
            <a:r>
              <a:rPr lang="en-US" sz="4000" i="1" dirty="0" smtClean="0">
                <a:solidFill>
                  <a:srgbClr val="FFFFFF"/>
                </a:solidFill>
                <a:latin typeface="Arial"/>
                <a:cs typeface="Arial"/>
              </a:rPr>
              <a:t>We believe, Lord.</a:t>
            </a:r>
          </a:p>
          <a:p>
            <a:pPr algn="ctr"/>
            <a:r>
              <a:rPr lang="en-US" sz="4000" i="1" dirty="0" smtClean="0">
                <a:solidFill>
                  <a:srgbClr val="FFFFFF"/>
                </a:solidFill>
                <a:latin typeface="Arial"/>
                <a:cs typeface="Arial"/>
              </a:rPr>
              <a:t>Help our unbelief.</a:t>
            </a:r>
          </a:p>
          <a:p>
            <a:pPr algn="ctr"/>
            <a:r>
              <a:rPr lang="en-US" sz="4000" i="1" dirty="0" smtClean="0">
                <a:solidFill>
                  <a:srgbClr val="FFFFFF"/>
                </a:solidFill>
                <a:latin typeface="Arial"/>
                <a:cs typeface="Arial"/>
              </a:rPr>
              <a:t>Amen.</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3092299"/>
            <a:ext cx="8769529" cy="707886"/>
          </a:xfrm>
          <a:prstGeom prst="rect">
            <a:avLst/>
          </a:prstGeom>
          <a:noFill/>
        </p:spPr>
        <p:txBody>
          <a:bodyPr wrap="square" rtlCol="0">
            <a:spAutoFit/>
          </a:bodyPr>
          <a:lstStyle/>
          <a:p>
            <a:pPr algn="ctr"/>
            <a:r>
              <a:rPr lang="en-US" sz="4000" dirty="0" smtClean="0">
                <a:solidFill>
                  <a:srgbClr val="FFFFFF"/>
                </a:solidFill>
                <a:latin typeface="Arial"/>
                <a:cs typeface="Arial"/>
              </a:rPr>
              <a:t>(Silent confession)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53630"/>
            <a:ext cx="8769529" cy="4401205"/>
          </a:xfrm>
          <a:prstGeom prst="rect">
            <a:avLst/>
          </a:prstGeom>
          <a:noFill/>
        </p:spPr>
        <p:txBody>
          <a:bodyPr wrap="square" rtlCol="0" anchor="ctr">
            <a:spAutoFit/>
          </a:bodyPr>
          <a:lstStyle/>
          <a:p>
            <a:pPr algn="ctr"/>
            <a:r>
              <a:rPr lang="en-US" sz="4000" dirty="0" smtClean="0">
                <a:solidFill>
                  <a:srgbClr val="FFFFFF"/>
                </a:solidFill>
                <a:latin typeface="Arial"/>
                <a:cs typeface="Arial"/>
              </a:rPr>
              <a:t>Fear not, for you will not be ashamed;</a:t>
            </a:r>
          </a:p>
          <a:p>
            <a:pPr algn="ctr"/>
            <a:r>
              <a:rPr lang="en-US" sz="4000" dirty="0" smtClean="0">
                <a:solidFill>
                  <a:srgbClr val="FFFFFF"/>
                </a:solidFill>
                <a:latin typeface="Arial"/>
                <a:cs typeface="Arial"/>
              </a:rPr>
              <a:t>be not confounded,</a:t>
            </a:r>
          </a:p>
          <a:p>
            <a:pPr algn="ctr"/>
            <a:r>
              <a:rPr lang="en-US" sz="4000" dirty="0" smtClean="0">
                <a:solidFill>
                  <a:srgbClr val="FFFFFF"/>
                </a:solidFill>
                <a:latin typeface="Arial"/>
                <a:cs typeface="Arial"/>
              </a:rPr>
              <a:t>for you will not be disgraced;</a:t>
            </a:r>
          </a:p>
          <a:p>
            <a:pPr algn="ctr"/>
            <a:r>
              <a:rPr lang="en-US" sz="4000" dirty="0" smtClean="0">
                <a:solidFill>
                  <a:srgbClr val="FFFFFF"/>
                </a:solidFill>
                <a:latin typeface="Arial"/>
                <a:cs typeface="Arial"/>
              </a:rPr>
              <a:t>for you will forget</a:t>
            </a:r>
          </a:p>
          <a:p>
            <a:pPr algn="ctr"/>
            <a:r>
              <a:rPr lang="en-US" sz="4000" dirty="0" smtClean="0">
                <a:solidFill>
                  <a:srgbClr val="FFFFFF"/>
                </a:solidFill>
                <a:latin typeface="Arial"/>
                <a:cs typeface="Arial"/>
              </a:rPr>
              <a:t>the shame of your youth,</a:t>
            </a:r>
          </a:p>
          <a:p>
            <a:pPr algn="ctr"/>
            <a:r>
              <a:rPr lang="en-US" sz="4000" dirty="0" smtClean="0">
                <a:solidFill>
                  <a:srgbClr val="FFFFFF"/>
                </a:solidFill>
                <a:latin typeface="Arial"/>
                <a:cs typeface="Arial"/>
              </a:rPr>
              <a:t>and the reproach of your widowhood</a:t>
            </a:r>
          </a:p>
          <a:p>
            <a:pPr algn="ctr"/>
            <a:r>
              <a:rPr lang="en-US" sz="4000" dirty="0" smtClean="0">
                <a:solidFill>
                  <a:srgbClr val="FFFFFF"/>
                </a:solidFill>
                <a:latin typeface="Arial"/>
                <a:cs typeface="Arial"/>
              </a:rPr>
              <a:t>you will remember no more…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Isaiah 54:4-5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Assurance of Forgiveness</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1"/>
            <a:ext cx="8769529" cy="3785652"/>
          </a:xfrm>
          <a:prstGeom prst="rect">
            <a:avLst/>
          </a:prstGeom>
          <a:noFill/>
        </p:spPr>
        <p:txBody>
          <a:bodyPr wrap="square" rtlCol="0" anchor="ctr">
            <a:spAutoFit/>
          </a:bodyPr>
          <a:lstStyle/>
          <a:p>
            <a:pPr algn="ctr"/>
            <a:r>
              <a:rPr lang="en-US" sz="4000" dirty="0" smtClean="0">
                <a:solidFill>
                  <a:srgbClr val="FFFFFF"/>
                </a:solidFill>
                <a:latin typeface="Arial"/>
                <a:cs typeface="Arial"/>
              </a:rPr>
              <a:t>For your Maker is your husband,</a:t>
            </a:r>
          </a:p>
          <a:p>
            <a:pPr algn="ctr"/>
            <a:r>
              <a:rPr lang="en-US" sz="4000" dirty="0" smtClean="0">
                <a:solidFill>
                  <a:srgbClr val="FFFFFF"/>
                </a:solidFill>
                <a:latin typeface="Arial"/>
                <a:cs typeface="Arial"/>
              </a:rPr>
              <a:t>the </a:t>
            </a:r>
            <a:r>
              <a:rPr lang="en-US" sz="4000" cap="small" dirty="0" smtClean="0">
                <a:solidFill>
                  <a:srgbClr val="FFFFFF"/>
                </a:solidFill>
                <a:latin typeface="Arial"/>
                <a:cs typeface="Arial"/>
              </a:rPr>
              <a:t>Lord</a:t>
            </a:r>
            <a:r>
              <a:rPr lang="en-US" sz="4000" dirty="0" smtClean="0">
                <a:solidFill>
                  <a:srgbClr val="FFFFFF"/>
                </a:solidFill>
                <a:latin typeface="Arial"/>
                <a:cs typeface="Arial"/>
              </a:rPr>
              <a:t> of hosts is his name;</a:t>
            </a:r>
          </a:p>
          <a:p>
            <a:pPr algn="ctr"/>
            <a:r>
              <a:rPr lang="en-US" sz="4000" dirty="0" smtClean="0">
                <a:solidFill>
                  <a:srgbClr val="FFFFFF"/>
                </a:solidFill>
                <a:latin typeface="Arial"/>
                <a:cs typeface="Arial"/>
              </a:rPr>
              <a:t>and the Holy One of Israel</a:t>
            </a:r>
          </a:p>
          <a:p>
            <a:pPr algn="ctr"/>
            <a:r>
              <a:rPr lang="en-US" sz="4000" dirty="0" smtClean="0">
                <a:solidFill>
                  <a:srgbClr val="FFFFFF"/>
                </a:solidFill>
                <a:latin typeface="Arial"/>
                <a:cs typeface="Arial"/>
              </a:rPr>
              <a:t>is your Redeemer,</a:t>
            </a:r>
          </a:p>
          <a:p>
            <a:pPr algn="ctr"/>
            <a:r>
              <a:rPr lang="en-US" sz="4000" dirty="0" smtClean="0">
                <a:solidFill>
                  <a:srgbClr val="FFFFFF"/>
                </a:solidFill>
                <a:latin typeface="Arial"/>
                <a:cs typeface="Arial"/>
              </a:rPr>
              <a:t>the God of the whole earth</a:t>
            </a:r>
          </a:p>
          <a:p>
            <a:pPr algn="ctr"/>
            <a:r>
              <a:rPr lang="en-US" sz="4000" dirty="0" smtClean="0">
                <a:solidFill>
                  <a:srgbClr val="FFFFFF"/>
                </a:solidFill>
                <a:latin typeface="Arial"/>
                <a:cs typeface="Arial"/>
              </a:rPr>
              <a:t>he is called.</a:t>
            </a:r>
            <a:endParaRPr lang="en-US" sz="4000" dirty="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536275"/>
            <a:ext cx="8769529" cy="2554545"/>
          </a:xfrm>
          <a:prstGeom prst="rect">
            <a:avLst/>
          </a:prstGeom>
          <a:noFill/>
        </p:spPr>
        <p:txBody>
          <a:bodyPr wrap="square" rtlCol="0" anchor="ctr">
            <a:spAutoFit/>
          </a:bodyPr>
          <a:lstStyle/>
          <a:p>
            <a:pPr algn="ctr"/>
            <a:r>
              <a:rPr lang="en-US" sz="4000" dirty="0" smtClean="0">
                <a:solidFill>
                  <a:srgbClr val="FFFFFF"/>
                </a:solidFill>
              </a:rPr>
              <a:t>Oh sing to the </a:t>
            </a:r>
            <a:r>
              <a:rPr lang="en-US" sz="4000" cap="small" dirty="0" smtClean="0">
                <a:solidFill>
                  <a:srgbClr val="FFFFFF"/>
                </a:solidFill>
              </a:rPr>
              <a:t>Lord</a:t>
            </a:r>
            <a:r>
              <a:rPr lang="en-US" sz="4000" dirty="0" smtClean="0">
                <a:solidFill>
                  <a:srgbClr val="FFFFFF"/>
                </a:solidFill>
              </a:rPr>
              <a:t> a new song;</a:t>
            </a:r>
          </a:p>
          <a:p>
            <a:pPr algn="ctr"/>
            <a:r>
              <a:rPr lang="en-US" sz="4000" dirty="0" smtClean="0">
                <a:solidFill>
                  <a:srgbClr val="FFFFFF"/>
                </a:solidFill>
              </a:rPr>
              <a:t>sing to the </a:t>
            </a:r>
            <a:r>
              <a:rPr lang="en-US" sz="4000" cap="small" dirty="0" smtClean="0">
                <a:solidFill>
                  <a:srgbClr val="FFFFFF"/>
                </a:solidFill>
              </a:rPr>
              <a:t>Lord</a:t>
            </a:r>
            <a:r>
              <a:rPr lang="en-US" sz="4000" dirty="0" smtClean="0">
                <a:solidFill>
                  <a:srgbClr val="FFFFFF"/>
                </a:solidFill>
              </a:rPr>
              <a:t> all the earth!</a:t>
            </a:r>
          </a:p>
          <a:p>
            <a:pPr algn="ctr"/>
            <a:r>
              <a:rPr lang="en-US" sz="4000" dirty="0" smtClean="0">
                <a:solidFill>
                  <a:srgbClr val="FFFFFF"/>
                </a:solidFill>
              </a:rPr>
              <a:t>Sing to the </a:t>
            </a:r>
            <a:r>
              <a:rPr lang="en-US" sz="4000" cap="small" dirty="0" smtClean="0">
                <a:solidFill>
                  <a:srgbClr val="FFFFFF"/>
                </a:solidFill>
              </a:rPr>
              <a:t>Lord</a:t>
            </a:r>
            <a:r>
              <a:rPr lang="en-US" sz="4000" dirty="0" smtClean="0">
                <a:solidFill>
                  <a:srgbClr val="FFFFFF"/>
                </a:solidFill>
              </a:rPr>
              <a:t>, bless his name;</a:t>
            </a:r>
          </a:p>
          <a:p>
            <a:pPr algn="ctr"/>
            <a:r>
              <a:rPr lang="en-US" sz="4000" dirty="0" smtClean="0">
                <a:solidFill>
                  <a:srgbClr val="FFFFFF"/>
                </a:solidFill>
              </a:rPr>
              <a:t>tell of his salvation from day to day…</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96:1-4</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Worship</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771618"/>
            <a:ext cx="8769529" cy="1323439"/>
          </a:xfrm>
          <a:prstGeom prst="rect">
            <a:avLst/>
          </a:prstGeom>
          <a:noFill/>
        </p:spPr>
        <p:txBody>
          <a:bodyPr wrap="square" rtlCol="0">
            <a:spAutoFit/>
          </a:bodyPr>
          <a:lstStyle/>
          <a:p>
            <a:pPr algn="ctr"/>
            <a:r>
              <a:rPr lang="en-US" sz="4000" dirty="0" smtClean="0">
                <a:solidFill>
                  <a:srgbClr val="FFFFFF"/>
                </a:solidFill>
                <a:latin typeface="Arial"/>
                <a:cs typeface="Arial"/>
              </a:rPr>
              <a:t>May the peace of Christ be with you.</a:t>
            </a: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4401205"/>
          </a:xfrm>
          <a:prstGeom prst="rect">
            <a:avLst/>
          </a:prstGeom>
          <a:noFill/>
        </p:spPr>
        <p:txBody>
          <a:bodyPr wrap="square" rtlCol="0">
            <a:spAutoFit/>
          </a:bodyPr>
          <a:lstStyle/>
          <a:p>
            <a:r>
              <a:rPr lang="en-US" sz="4000" dirty="0" smtClean="0">
                <a:solidFill>
                  <a:srgbClr val="FFFFFF"/>
                </a:solidFill>
              </a:rPr>
              <a:t>I have learned in whatever situation I am to be content. I know how to be brought low, and I know how to abound. In any and every circumstance, I have learned the secret of facing plenty and hunger, abundance and </a:t>
            </a:r>
            <a:r>
              <a:rPr lang="en-US" sz="4000" dirty="0" smtClean="0">
                <a:solidFill>
                  <a:srgbClr val="FFFFFF"/>
                </a:solidFill>
              </a:rPr>
              <a:t>need…</a:t>
            </a:r>
            <a:endParaRPr lang="en-US" sz="40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Philippians</a:t>
            </a:r>
            <a:r>
              <a:rPr kumimoji="0" lang="en-US" sz="3000" b="0" i="0" u="none" strike="noStrike" kern="1200" cap="none" spc="0" normalizeH="0" noProof="0" dirty="0" smtClean="0">
                <a:ln>
                  <a:noFill/>
                </a:ln>
                <a:solidFill>
                  <a:srgbClr val="FFFFFF"/>
                </a:solidFill>
                <a:effectLst/>
                <a:uLnTx/>
                <a:uFillTx/>
                <a:latin typeface="Arial"/>
                <a:ea typeface="+mn-ea"/>
                <a:cs typeface="Arial"/>
              </a:rPr>
              <a:t> 4:11-13, 19-20</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Offering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538083"/>
            <a:ext cx="8769529" cy="3785652"/>
          </a:xfrm>
          <a:prstGeom prst="rect">
            <a:avLst/>
          </a:prstGeom>
          <a:noFill/>
        </p:spPr>
        <p:txBody>
          <a:bodyPr wrap="square" rtlCol="0" anchor="ctr">
            <a:spAutoFit/>
          </a:bodyPr>
          <a:lstStyle/>
          <a:p>
            <a:r>
              <a:rPr lang="en-US" sz="4000" dirty="0" smtClean="0">
                <a:solidFill>
                  <a:srgbClr val="FFFFFF"/>
                </a:solidFill>
              </a:rPr>
              <a:t>I can do all things through him who strengthens me… And my God will supply every need of yours according to his riches in glory in Christ Jesus. To our God and Father be glory forever and ever. Amen.</a:t>
            </a:r>
            <a:endParaRPr lang="en-US" sz="4000" dirty="0">
              <a:solidFill>
                <a:srgbClr val="FFFF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40221"/>
            <a:ext cx="8769529" cy="2862322"/>
          </a:xfrm>
          <a:prstGeom prst="rect">
            <a:avLst/>
          </a:prstGeom>
          <a:noFill/>
        </p:spPr>
        <p:txBody>
          <a:bodyPr wrap="square" rtlCol="0" anchor="ctr">
            <a:spAutoFit/>
          </a:bodyPr>
          <a:lstStyle/>
          <a:p>
            <a:pPr algn="ctr"/>
            <a:r>
              <a:rPr lang="en-US" sz="3600" dirty="0" smtClean="0">
                <a:solidFill>
                  <a:srgbClr val="FFFFFF"/>
                </a:solidFill>
                <a:latin typeface="Arial"/>
                <a:cs typeface="Arial"/>
              </a:rPr>
              <a:t>Praise God, from whom all blessings flow;</a:t>
            </a:r>
          </a:p>
          <a:p>
            <a:pPr algn="ctr"/>
            <a:r>
              <a:rPr lang="en-US" sz="3600" dirty="0" smtClean="0">
                <a:solidFill>
                  <a:srgbClr val="FFFFFF"/>
                </a:solidFill>
                <a:latin typeface="Arial"/>
                <a:cs typeface="Arial"/>
              </a:rPr>
              <a:t>Praise him, all creatures here below;</a:t>
            </a:r>
          </a:p>
          <a:p>
            <a:pPr algn="ctr"/>
            <a:r>
              <a:rPr lang="en-US" sz="3600" dirty="0" smtClean="0">
                <a:solidFill>
                  <a:srgbClr val="FFFFFF"/>
                </a:solidFill>
                <a:latin typeface="Arial"/>
                <a:cs typeface="Arial"/>
              </a:rPr>
              <a:t>Praise him above, ye </a:t>
            </a:r>
            <a:r>
              <a:rPr lang="en-US" sz="3600" dirty="0" err="1" smtClean="0">
                <a:solidFill>
                  <a:srgbClr val="FFFFFF"/>
                </a:solidFill>
                <a:latin typeface="Arial"/>
                <a:cs typeface="Arial"/>
              </a:rPr>
              <a:t>heav’nly</a:t>
            </a:r>
            <a:r>
              <a:rPr lang="en-US" sz="3600" dirty="0" smtClean="0">
                <a:solidFill>
                  <a:srgbClr val="FFFFFF"/>
                </a:solidFill>
                <a:latin typeface="Arial"/>
                <a:cs typeface="Arial"/>
              </a:rPr>
              <a:t> host;</a:t>
            </a:r>
          </a:p>
          <a:p>
            <a:pPr algn="ctr"/>
            <a:r>
              <a:rPr lang="en-US" sz="3600" dirty="0" smtClean="0">
                <a:solidFill>
                  <a:srgbClr val="FFFFFF"/>
                </a:solidFill>
                <a:latin typeface="Arial"/>
                <a:cs typeface="Arial"/>
              </a:rPr>
              <a:t>Praise Father, Son, and Holy Ghost.</a:t>
            </a:r>
          </a:p>
          <a:p>
            <a:pPr algn="ctr"/>
            <a:r>
              <a:rPr lang="en-US" sz="3600" dirty="0" smtClean="0">
                <a:solidFill>
                  <a:srgbClr val="FFFFFF"/>
                </a:solidFill>
                <a:latin typeface="Arial"/>
                <a:cs typeface="Arial"/>
              </a:rPr>
              <a:t>Amen.</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Text: Thomas Ken (1674)</a:t>
            </a:r>
            <a:endParaRPr lang="en-US" sz="2000" dirty="0" smtClean="0">
              <a:solidFill>
                <a:srgbClr val="FFFFFF"/>
              </a:solidFill>
              <a:latin typeface="Arial"/>
              <a:cs typeface="Arial"/>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Music: “Old 100</a:t>
            </a:r>
            <a:r>
              <a:rPr kumimoji="0" lang="en-US" sz="2000" b="0" i="0" u="none" strike="noStrike" kern="1200" cap="none" spc="0" normalizeH="0" baseline="30000" noProof="0" dirty="0" smtClean="0">
                <a:ln>
                  <a:noFill/>
                </a:ln>
                <a:solidFill>
                  <a:srgbClr val="FFFFFF"/>
                </a:solidFill>
                <a:effectLst/>
                <a:uLnTx/>
                <a:uFillTx/>
                <a:latin typeface="Arial"/>
                <a:ea typeface="+mn-ea"/>
                <a:cs typeface="Arial"/>
              </a:rPr>
              <a:t>th</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 </a:t>
            </a:r>
            <a:r>
              <a:rPr kumimoji="0" lang="en-US" sz="2000" b="0" i="0" u="none" strike="noStrike" kern="1200" cap="none" spc="0" normalizeH="0" baseline="0" noProof="0" dirty="0" err="1" smtClean="0">
                <a:ln>
                  <a:noFill/>
                </a:ln>
                <a:solidFill>
                  <a:srgbClr val="FFFFFF"/>
                </a:solidFill>
                <a:effectLst/>
                <a:uLnTx/>
                <a:uFillTx/>
                <a:latin typeface="Arial"/>
                <a:ea typeface="+mn-ea"/>
                <a:cs typeface="Arial"/>
              </a:rPr>
              <a:t>Genevan</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Psalter / Louis Bourgeois (1551)</a:t>
            </a:r>
            <a:endParaRPr kumimoji="0" lang="en-US" sz="2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The Doxology</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
        <p:nvSpPr>
          <p:cNvPr id="5" name="Subtitle 2"/>
          <p:cNvSpPr>
            <a:spLocks noGrp="1"/>
          </p:cNvSpPr>
          <p:nvPr>
            <p:ph type="subTitle" idx="1"/>
          </p:nvPr>
        </p:nvSpPr>
        <p:spPr>
          <a:xfrm>
            <a:off x="309345" y="6154793"/>
            <a:ext cx="8523274" cy="545470"/>
          </a:xfrm>
        </p:spPr>
        <p:txBody>
          <a:bodyPr>
            <a:noAutofit/>
          </a:bodyPr>
          <a:lstStyle/>
          <a:p>
            <a:endParaRPr lang="en-US" sz="1500" dirty="0" smtClean="0">
              <a:solidFill>
                <a:srgbClr val="FFFFFF"/>
              </a:solidFill>
              <a:cs typeface="Arial"/>
            </a:endParaRPr>
          </a:p>
          <a:p>
            <a:r>
              <a:rPr lang="en-US" sz="1500" dirty="0" smtClean="0">
                <a:solidFill>
                  <a:srgbClr val="FFFFFF"/>
                </a:solidFill>
                <a:cs typeface="Arial"/>
              </a:rPr>
              <a:t>Public Domain  •  CCLI License #11109756</a:t>
            </a:r>
            <a:endParaRPr lang="en-US" sz="1500" dirty="0">
              <a:solidFill>
                <a:srgbClr val="FFFFFF"/>
              </a:solidFill>
              <a:cs typeface="Aria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cs typeface="Arial"/>
            </a:endParaRPr>
          </a:p>
          <a:p>
            <a:pPr algn="ctr"/>
            <a:r>
              <a:rPr lang="en-US" sz="4000" dirty="0" smtClean="0">
                <a:solidFill>
                  <a:schemeClr val="bg1"/>
                </a:solidFill>
                <a:cs typeface="Arial"/>
              </a:rPr>
              <a:t>…</a:t>
            </a:r>
          </a:p>
          <a:p>
            <a:pPr algn="ctr"/>
            <a:endParaRPr lang="en-US" sz="4000" dirty="0" smtClean="0">
              <a:solidFill>
                <a:schemeClr val="bg1"/>
              </a:solidFill>
              <a:cs typeface="Arial"/>
            </a:endParaRPr>
          </a:p>
          <a:p>
            <a:pPr algn="ctr"/>
            <a:r>
              <a:rPr lang="en-US" sz="4000" dirty="0" smtClean="0">
                <a:solidFill>
                  <a:schemeClr val="bg1"/>
                </a:solidFill>
                <a:cs typeface="Arial"/>
              </a:rPr>
              <a:t>The Word of the Lord.</a:t>
            </a:r>
          </a:p>
          <a:p>
            <a:pPr algn="ctr"/>
            <a:r>
              <a:rPr lang="en-US" sz="4000" i="1" dirty="0" smtClean="0">
                <a:solidFill>
                  <a:schemeClr val="bg1"/>
                </a:solidFill>
                <a:cs typeface="Arial"/>
              </a:rPr>
              <a:t>Thanks be to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000" dirty="0" smtClean="0">
                <a:solidFill>
                  <a:srgbClr val="FFFFFF"/>
                </a:solidFill>
                <a:latin typeface="Arial"/>
                <a:cs typeface="Arial"/>
              </a:rPr>
              <a:t>Isaiah 14:12-15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Old Testament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5016758"/>
          </a:xfrm>
          <a:prstGeom prst="rect">
            <a:avLst/>
          </a:prstGeom>
          <a:noFill/>
        </p:spPr>
        <p:txBody>
          <a:bodyPr wrap="square" rtlCol="0">
            <a:spAutoFit/>
          </a:bodyPr>
          <a:lstStyle/>
          <a:p>
            <a:pPr algn="ctr"/>
            <a:r>
              <a:rPr lang="en-US" sz="4000" dirty="0" smtClean="0">
                <a:solidFill>
                  <a:srgbClr val="FFFFFF"/>
                </a:solidFill>
                <a:latin typeface="Arial"/>
                <a:cs typeface="Arial"/>
              </a:rPr>
              <a:t>The Lord be with you.</a:t>
            </a:r>
            <a:endParaRPr lang="en-US" sz="4000" i="1" dirty="0" smtClean="0">
              <a:solidFill>
                <a:srgbClr val="FFFFFF"/>
              </a:solidFill>
              <a:latin typeface="Arial"/>
              <a:cs typeface="Arial"/>
            </a:endParaRP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a:p>
            <a:pPr algn="ctr"/>
            <a:r>
              <a:rPr lang="en-US" sz="4000" dirty="0" smtClean="0">
                <a:solidFill>
                  <a:srgbClr val="FFFFFF"/>
                </a:solidFill>
                <a:latin typeface="Arial"/>
                <a:cs typeface="Arial"/>
              </a:rPr>
              <a:t>Let us pray…</a:t>
            </a:r>
          </a:p>
          <a:p>
            <a:pPr algn="ctr"/>
            <a:endParaRPr lang="en-US" sz="4000" dirty="0" smtClean="0">
              <a:solidFill>
                <a:srgbClr val="FFFFFF"/>
              </a:solidFill>
              <a:latin typeface="Arial"/>
              <a:cs typeface="Arial"/>
            </a:endParaRPr>
          </a:p>
          <a:p>
            <a:pPr algn="ctr"/>
            <a:r>
              <a:rPr lang="en-US" sz="4000" dirty="0" smtClean="0">
                <a:solidFill>
                  <a:srgbClr val="FFFFFF"/>
                </a:solidFill>
                <a:latin typeface="Arial"/>
                <a:cs typeface="Arial"/>
              </a:rPr>
              <a:t>(Elder prays)</a:t>
            </a:r>
          </a:p>
          <a:p>
            <a:endParaRPr lang="en-US" sz="4000" dirty="0" smtClean="0">
              <a:solidFill>
                <a:srgbClr val="FFFFFF"/>
              </a:solidFill>
              <a:latin typeface="Arial"/>
              <a:cs typeface="Arial"/>
            </a:endParaRPr>
          </a:p>
          <a:p>
            <a:r>
              <a:rPr lang="en-US" sz="4000" dirty="0" smtClean="0">
                <a:solidFill>
                  <a:srgbClr val="FFFFFF"/>
                </a:solidFill>
                <a:latin typeface="Arial"/>
                <a:cs typeface="Arial"/>
              </a:rPr>
              <a:t>And now as our Savior taught us, we pray…</a:t>
            </a: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Prayers of the People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9112"/>
            <a:ext cx="8769529" cy="6524864"/>
          </a:xfrm>
          <a:prstGeom prst="rect">
            <a:avLst/>
          </a:prstGeom>
          <a:noFill/>
        </p:spPr>
        <p:txBody>
          <a:bodyPr wrap="square" rtlCol="0" anchor="ctr">
            <a:spAutoFit/>
          </a:bodyPr>
          <a:lstStyle/>
          <a:p>
            <a:pPr algn="ctr"/>
            <a:r>
              <a:rPr lang="en-US" sz="3800" i="1" dirty="0" smtClean="0">
                <a:solidFill>
                  <a:srgbClr val="FFFFFF"/>
                </a:solidFill>
                <a:latin typeface="Arial"/>
                <a:cs typeface="Arial"/>
              </a:rPr>
              <a:t>Our Father, who art in heaven,</a:t>
            </a:r>
          </a:p>
          <a:p>
            <a:pPr algn="ctr"/>
            <a:r>
              <a:rPr lang="en-US" sz="3800" i="1" dirty="0" smtClean="0">
                <a:solidFill>
                  <a:srgbClr val="FFFFFF"/>
                </a:solidFill>
                <a:latin typeface="Arial"/>
                <a:cs typeface="Arial"/>
              </a:rPr>
              <a:t>hallowed be Thy name.</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Thy kingdom come, Thy will be done</a:t>
            </a:r>
          </a:p>
          <a:p>
            <a:pPr algn="ctr"/>
            <a:r>
              <a:rPr lang="en-US" sz="3800" i="1" dirty="0" smtClean="0">
                <a:solidFill>
                  <a:srgbClr val="FFFFFF"/>
                </a:solidFill>
                <a:latin typeface="Arial"/>
                <a:cs typeface="Arial"/>
              </a:rPr>
              <a:t>on earth as it is in heaven.</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Give us this day our daily bread,</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forgive us our debts</a:t>
            </a:r>
          </a:p>
          <a:p>
            <a:pPr algn="ctr"/>
            <a:r>
              <a:rPr lang="en-US" sz="3800" i="1" dirty="0" smtClean="0">
                <a:solidFill>
                  <a:srgbClr val="FFFFFF"/>
                </a:solidFill>
                <a:latin typeface="Arial"/>
                <a:cs typeface="Arial"/>
              </a:rPr>
              <a:t>as we forgive our debtors.</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lead us not into temptation</a:t>
            </a:r>
          </a:p>
          <a:p>
            <a:pPr algn="ctr"/>
            <a:r>
              <a:rPr lang="en-US" sz="3800" i="1" dirty="0" smtClean="0">
                <a:solidFill>
                  <a:srgbClr val="FFFFFF"/>
                </a:solidFill>
                <a:latin typeface="Arial"/>
                <a:cs typeface="Arial"/>
              </a:rPr>
              <a:t>but deliver us from evil.</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For </a:t>
            </a:r>
            <a:r>
              <a:rPr lang="en-US" sz="3800" i="1" dirty="0" err="1" smtClean="0">
                <a:solidFill>
                  <a:srgbClr val="FFFFFF"/>
                </a:solidFill>
                <a:latin typeface="Arial"/>
                <a:cs typeface="Arial"/>
              </a:rPr>
              <a:t>Thine</a:t>
            </a:r>
            <a:r>
              <a:rPr lang="en-US" sz="3800" i="1" dirty="0" smtClean="0">
                <a:solidFill>
                  <a:srgbClr val="FFFFFF"/>
                </a:solidFill>
                <a:latin typeface="Arial"/>
                <a:cs typeface="Arial"/>
              </a:rPr>
              <a:t> is the kingdom and the power</a:t>
            </a:r>
          </a:p>
          <a:p>
            <a:pPr algn="ctr"/>
            <a:r>
              <a:rPr lang="en-US" sz="3800" i="1" dirty="0" smtClean="0">
                <a:solidFill>
                  <a:srgbClr val="FFFFFF"/>
                </a:solidFill>
                <a:latin typeface="Arial"/>
                <a:cs typeface="Arial"/>
              </a:rPr>
              <a:t>and the glory forever. Amen.</a:t>
            </a:r>
            <a:endParaRPr lang="en-US" sz="38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554836"/>
            <a:ext cx="8769529" cy="2431435"/>
          </a:xfrm>
          <a:prstGeom prst="rect">
            <a:avLst/>
          </a:prstGeom>
          <a:noFill/>
        </p:spPr>
        <p:txBody>
          <a:bodyPr wrap="square" rtlCol="0" anchor="ctr">
            <a:spAutoFit/>
          </a:bodyPr>
          <a:lstStyle/>
          <a:p>
            <a:pPr algn="ctr"/>
            <a:r>
              <a:rPr lang="en-US" sz="3700" dirty="0" smtClean="0">
                <a:solidFill>
                  <a:srgbClr val="FFFFFF"/>
                </a:solidFill>
                <a:latin typeface="Arial"/>
                <a:cs typeface="Arial"/>
              </a:rPr>
              <a:t>Before the throne of God above</a:t>
            </a:r>
          </a:p>
          <a:p>
            <a:pPr algn="ctr"/>
            <a:r>
              <a:rPr lang="en-US" sz="3700" dirty="0" smtClean="0">
                <a:solidFill>
                  <a:srgbClr val="FFFFFF"/>
                </a:solidFill>
                <a:latin typeface="Arial"/>
                <a:cs typeface="Arial"/>
              </a:rPr>
              <a:t>I have a strong and perfect plea,</a:t>
            </a:r>
          </a:p>
          <a:p>
            <a:pPr algn="ctr"/>
            <a:r>
              <a:rPr lang="en-US" sz="3700" dirty="0" smtClean="0">
                <a:solidFill>
                  <a:srgbClr val="FFFFFF"/>
                </a:solidFill>
                <a:latin typeface="Arial"/>
                <a:cs typeface="Arial"/>
              </a:rPr>
              <a:t>a great High Priest whose name is Love</a:t>
            </a:r>
          </a:p>
          <a:p>
            <a:pPr algn="ctr"/>
            <a:r>
              <a:rPr lang="en-US" sz="3700" dirty="0" smtClean="0">
                <a:solidFill>
                  <a:srgbClr val="FFFFFF"/>
                </a:solidFill>
                <a:latin typeface="Arial"/>
                <a:cs typeface="Arial"/>
              </a:rPr>
              <a:t>who ever lives and pleads for me.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600" b="0" u="none" strike="noStrike" kern="1200" cap="none" spc="0" normalizeH="0" baseline="0" noProof="0" dirty="0" smtClean="0">
                <a:ln>
                  <a:noFill/>
                </a:ln>
                <a:solidFill>
                  <a:srgbClr val="FFFFFF"/>
                </a:solidFill>
                <a:effectLst/>
                <a:uLnTx/>
                <a:uFillTx/>
                <a:latin typeface="Arial"/>
                <a:ea typeface="+mn-ea"/>
                <a:cs typeface="Arial"/>
              </a:rPr>
              <a:t>Text</a:t>
            </a:r>
            <a:r>
              <a:rPr lang="en-US" sz="2600" dirty="0" smtClean="0">
                <a:solidFill>
                  <a:srgbClr val="FFFFFF"/>
                </a:solidFill>
                <a:latin typeface="Arial"/>
                <a:cs typeface="Arial"/>
              </a:rPr>
              <a:t>: </a:t>
            </a:r>
            <a:r>
              <a:rPr lang="en-US" sz="2600" dirty="0" err="1" smtClean="0">
                <a:solidFill>
                  <a:srgbClr val="FFFFFF"/>
                </a:solidFill>
                <a:latin typeface="Arial"/>
                <a:cs typeface="Arial"/>
              </a:rPr>
              <a:t>Charitie</a:t>
            </a:r>
            <a:r>
              <a:rPr lang="en-US" sz="2600" dirty="0" smtClean="0">
                <a:solidFill>
                  <a:srgbClr val="FFFFFF"/>
                </a:solidFill>
                <a:latin typeface="Arial"/>
                <a:cs typeface="Arial"/>
              </a:rPr>
              <a:t> Lees Bancroft • Music: </a:t>
            </a:r>
            <a:r>
              <a:rPr lang="en-US" sz="2800" dirty="0" smtClean="0">
                <a:solidFill>
                  <a:srgbClr val="FFFFFF"/>
                </a:solidFill>
              </a:rPr>
              <a:t>Vikki Cook</a:t>
            </a:r>
            <a:endParaRPr kumimoji="0" lang="en-US" sz="2600" b="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500" dirty="0" smtClean="0">
                <a:solidFill>
                  <a:srgbClr val="FFFFFF"/>
                </a:solidFill>
                <a:latin typeface="Arial"/>
                <a:ea typeface="+mj-ea"/>
                <a:cs typeface="Arial"/>
              </a:rPr>
              <a:t>Before The Throne Of God Above</a:t>
            </a:r>
            <a:endParaRPr kumimoji="0" lang="en-US" sz="45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0"/>
            <a:ext cx="8769529" cy="3170099"/>
          </a:xfrm>
          <a:prstGeom prst="rect">
            <a:avLst/>
          </a:prstGeom>
          <a:noFill/>
        </p:spPr>
        <p:txBody>
          <a:bodyPr wrap="square" rtlCol="0" anchor="ctr">
            <a:spAutoFit/>
          </a:bodyPr>
          <a:lstStyle/>
          <a:p>
            <a:pPr algn="ctr"/>
            <a:r>
              <a:rPr lang="en-US" sz="3900" dirty="0" smtClean="0">
                <a:solidFill>
                  <a:srgbClr val="FFFFFF"/>
                </a:solidFill>
                <a:latin typeface="Arial"/>
                <a:cs typeface="Arial"/>
              </a:rPr>
              <a:t>My name is graven on his hands,</a:t>
            </a:r>
          </a:p>
          <a:p>
            <a:pPr algn="ctr"/>
            <a:r>
              <a:rPr lang="en-US" sz="3900" dirty="0" smtClean="0">
                <a:solidFill>
                  <a:srgbClr val="FFFFFF"/>
                </a:solidFill>
                <a:latin typeface="Arial"/>
                <a:cs typeface="Arial"/>
              </a:rPr>
              <a:t>My name is written on his heart.</a:t>
            </a:r>
          </a:p>
          <a:p>
            <a:pPr algn="ctr"/>
            <a:r>
              <a:rPr lang="en-US" sz="3900" dirty="0" smtClean="0">
                <a:solidFill>
                  <a:srgbClr val="FFFFFF"/>
                </a:solidFill>
                <a:latin typeface="Arial"/>
                <a:cs typeface="Arial"/>
              </a:rPr>
              <a:t>I know that while in heaven he stands</a:t>
            </a:r>
          </a:p>
          <a:p>
            <a:pPr algn="ctr"/>
            <a:r>
              <a:rPr lang="en-US" sz="3900" dirty="0" smtClean="0">
                <a:solidFill>
                  <a:srgbClr val="FFFFFF"/>
                </a:solidFill>
                <a:latin typeface="Arial"/>
                <a:cs typeface="Arial"/>
              </a:rPr>
              <a:t>no tongue can bid me thence depart,</a:t>
            </a:r>
          </a:p>
          <a:p>
            <a:pPr algn="ctr"/>
            <a:r>
              <a:rPr lang="en-US" sz="3900" dirty="0" smtClean="0">
                <a:solidFill>
                  <a:srgbClr val="FFFFFF"/>
                </a:solidFill>
                <a:cs typeface="Arial"/>
              </a:rPr>
              <a:t>no tongue can bid me thence depart.</a:t>
            </a:r>
            <a:endParaRPr lang="en-US" sz="39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When Satan tempts me to despair,</a:t>
            </a:r>
          </a:p>
          <a:p>
            <a:pPr algn="ctr"/>
            <a:r>
              <a:rPr lang="en-US" sz="4000" dirty="0" smtClean="0">
                <a:solidFill>
                  <a:srgbClr val="FFFFFF"/>
                </a:solidFill>
              </a:rPr>
              <a:t>and tells me of the guilt within,</a:t>
            </a:r>
          </a:p>
          <a:p>
            <a:pPr algn="ctr"/>
            <a:r>
              <a:rPr lang="en-US" sz="4000" dirty="0" smtClean="0">
                <a:solidFill>
                  <a:srgbClr val="FFFFFF"/>
                </a:solidFill>
              </a:rPr>
              <a:t>upward I look to see him there,</a:t>
            </a:r>
          </a:p>
          <a:p>
            <a:pPr algn="ctr"/>
            <a:r>
              <a:rPr lang="en-US" sz="4000" dirty="0" smtClean="0">
                <a:solidFill>
                  <a:srgbClr val="FFFFFF"/>
                </a:solidFill>
              </a:rPr>
              <a:t>who made an end of all my sin.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18462"/>
            <a:ext cx="8769529" cy="5016758"/>
          </a:xfrm>
          <a:prstGeom prst="rect">
            <a:avLst/>
          </a:prstGeom>
          <a:noFill/>
        </p:spPr>
        <p:txBody>
          <a:bodyPr wrap="square" rtlCol="0" anchor="ctr">
            <a:spAutoFit/>
          </a:bodyPr>
          <a:lstStyle/>
          <a:p>
            <a:pPr algn="ctr"/>
            <a:r>
              <a:rPr lang="en-US" sz="4000" dirty="0" smtClean="0">
                <a:solidFill>
                  <a:srgbClr val="FFFFFF"/>
                </a:solidFill>
              </a:rPr>
              <a:t>Declare his glory</a:t>
            </a:r>
          </a:p>
          <a:p>
            <a:pPr algn="ctr"/>
            <a:r>
              <a:rPr lang="en-US" sz="4000" dirty="0" smtClean="0">
                <a:solidFill>
                  <a:srgbClr val="FFFFFF"/>
                </a:solidFill>
              </a:rPr>
              <a:t>among the nations,</a:t>
            </a:r>
          </a:p>
          <a:p>
            <a:pPr algn="ctr"/>
            <a:r>
              <a:rPr lang="en-US" sz="4000" dirty="0" smtClean="0">
                <a:solidFill>
                  <a:srgbClr val="FFFFFF"/>
                </a:solidFill>
              </a:rPr>
              <a:t>his marvelous works</a:t>
            </a:r>
          </a:p>
          <a:p>
            <a:pPr algn="ctr"/>
            <a:r>
              <a:rPr lang="en-US" sz="4000" dirty="0" smtClean="0">
                <a:solidFill>
                  <a:srgbClr val="FFFFFF"/>
                </a:solidFill>
              </a:rPr>
              <a:t>among all the peoples!</a:t>
            </a:r>
          </a:p>
          <a:p>
            <a:pPr algn="ctr"/>
            <a:r>
              <a:rPr lang="en-US" sz="4000" dirty="0" smtClean="0">
                <a:solidFill>
                  <a:srgbClr val="FFFFFF"/>
                </a:solidFill>
              </a:rPr>
              <a:t>For great is the </a:t>
            </a:r>
            <a:r>
              <a:rPr lang="en-US" sz="4000" cap="small" dirty="0" smtClean="0">
                <a:solidFill>
                  <a:srgbClr val="FFFFFF"/>
                </a:solidFill>
              </a:rPr>
              <a:t>Lord</a:t>
            </a:r>
            <a:r>
              <a:rPr lang="en-US" sz="4000" dirty="0" smtClean="0">
                <a:solidFill>
                  <a:srgbClr val="FFFFFF"/>
                </a:solidFill>
              </a:rPr>
              <a:t>,</a:t>
            </a:r>
          </a:p>
          <a:p>
            <a:pPr algn="ctr"/>
            <a:r>
              <a:rPr lang="en-US" sz="4000" dirty="0" smtClean="0">
                <a:solidFill>
                  <a:srgbClr val="FFFFFF"/>
                </a:solidFill>
              </a:rPr>
              <a:t>and greatly to be praised;</a:t>
            </a:r>
          </a:p>
          <a:p>
            <a:pPr algn="ctr"/>
            <a:r>
              <a:rPr lang="en-US" sz="4000" dirty="0" smtClean="0">
                <a:solidFill>
                  <a:srgbClr val="FFFFFF"/>
                </a:solidFill>
              </a:rPr>
              <a:t>he is to be feared</a:t>
            </a:r>
          </a:p>
          <a:p>
            <a:pPr algn="ctr"/>
            <a:r>
              <a:rPr lang="en-US" sz="4000" dirty="0" smtClean="0">
                <a:solidFill>
                  <a:srgbClr val="FFFFFF"/>
                </a:solidFill>
              </a:rPr>
              <a:t>above all gods.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58"/>
            <a:ext cx="8769529" cy="3170099"/>
          </a:xfrm>
          <a:prstGeom prst="rect">
            <a:avLst/>
          </a:prstGeom>
          <a:noFill/>
        </p:spPr>
        <p:txBody>
          <a:bodyPr wrap="square" rtlCol="0" anchor="ctr">
            <a:spAutoFit/>
          </a:bodyPr>
          <a:lstStyle/>
          <a:p>
            <a:pPr algn="ctr"/>
            <a:r>
              <a:rPr lang="en-US" sz="4000" dirty="0" smtClean="0">
                <a:solidFill>
                  <a:srgbClr val="FFFFFF"/>
                </a:solidFill>
              </a:rPr>
              <a:t>Because the sinless Savior died,</a:t>
            </a:r>
          </a:p>
          <a:p>
            <a:pPr algn="ctr"/>
            <a:r>
              <a:rPr lang="en-US" sz="4000" dirty="0" smtClean="0">
                <a:solidFill>
                  <a:srgbClr val="FFFFFF"/>
                </a:solidFill>
              </a:rPr>
              <a:t>my sinful soul is counted free,</a:t>
            </a:r>
          </a:p>
          <a:p>
            <a:pPr algn="ctr"/>
            <a:r>
              <a:rPr lang="en-US" sz="4000" dirty="0" smtClean="0">
                <a:solidFill>
                  <a:srgbClr val="FFFFFF"/>
                </a:solidFill>
              </a:rPr>
              <a:t>for God, the Just, is satisfied</a:t>
            </a:r>
          </a:p>
          <a:p>
            <a:pPr algn="ctr"/>
            <a:r>
              <a:rPr lang="en-US" sz="4000" dirty="0" smtClean="0">
                <a:solidFill>
                  <a:srgbClr val="FFFFFF"/>
                </a:solidFill>
              </a:rPr>
              <a:t>to look on Him and pardon me,</a:t>
            </a:r>
          </a:p>
          <a:p>
            <a:pPr algn="ctr"/>
            <a:r>
              <a:rPr lang="en-US" sz="4000" dirty="0" smtClean="0">
                <a:solidFill>
                  <a:srgbClr val="FFFFFF"/>
                </a:solidFill>
              </a:rPr>
              <a:t>to look on Him and pardon me.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6"/>
            <a:ext cx="8769529" cy="2554545"/>
          </a:xfrm>
          <a:prstGeom prst="rect">
            <a:avLst/>
          </a:prstGeom>
          <a:noFill/>
        </p:spPr>
        <p:txBody>
          <a:bodyPr wrap="square" rtlCol="0" anchor="ctr">
            <a:spAutoFit/>
          </a:bodyPr>
          <a:lstStyle/>
          <a:p>
            <a:pPr algn="ctr"/>
            <a:r>
              <a:rPr lang="en-US" sz="4000" dirty="0" smtClean="0">
                <a:solidFill>
                  <a:srgbClr val="FFFFFF"/>
                </a:solidFill>
              </a:rPr>
              <a:t>Behold him there! the risen Lamb,</a:t>
            </a:r>
          </a:p>
          <a:p>
            <a:pPr algn="ctr"/>
            <a:r>
              <a:rPr lang="en-US" sz="4000" dirty="0" smtClean="0">
                <a:solidFill>
                  <a:srgbClr val="FFFFFF"/>
                </a:solidFill>
              </a:rPr>
              <a:t>my perfect, spotless Righteousness,</a:t>
            </a:r>
          </a:p>
          <a:p>
            <a:pPr algn="ctr"/>
            <a:r>
              <a:rPr lang="en-US" sz="4000" dirty="0" smtClean="0">
                <a:solidFill>
                  <a:srgbClr val="FFFFFF"/>
                </a:solidFill>
              </a:rPr>
              <a:t>the Great unchangeable I Am,</a:t>
            </a:r>
          </a:p>
          <a:p>
            <a:pPr algn="ctr"/>
            <a:r>
              <a:rPr lang="en-US" sz="4000" dirty="0" smtClean="0">
                <a:solidFill>
                  <a:srgbClr val="FFFFFF"/>
                </a:solidFill>
              </a:rPr>
              <a:t>the King of glory and of grace.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2"/>
            <a:ext cx="8769529" cy="3785652"/>
          </a:xfrm>
          <a:prstGeom prst="rect">
            <a:avLst/>
          </a:prstGeom>
          <a:noFill/>
        </p:spPr>
        <p:txBody>
          <a:bodyPr wrap="square" rtlCol="0" anchor="ctr">
            <a:spAutoFit/>
          </a:bodyPr>
          <a:lstStyle/>
          <a:p>
            <a:pPr algn="ctr"/>
            <a:r>
              <a:rPr lang="en-US" sz="4000" dirty="0" smtClean="0">
                <a:solidFill>
                  <a:srgbClr val="FFFFFF"/>
                </a:solidFill>
              </a:rPr>
              <a:t>One with himself I cannot die,</a:t>
            </a:r>
          </a:p>
          <a:p>
            <a:pPr algn="ctr"/>
            <a:r>
              <a:rPr lang="en-US" sz="4000" dirty="0" smtClean="0">
                <a:solidFill>
                  <a:srgbClr val="FFFFFF"/>
                </a:solidFill>
              </a:rPr>
              <a:t>my soul is purchased by his blood,</a:t>
            </a:r>
          </a:p>
          <a:p>
            <a:pPr algn="ctr"/>
            <a:r>
              <a:rPr lang="en-US" sz="4000" dirty="0" smtClean="0">
                <a:solidFill>
                  <a:srgbClr val="FFFFFF"/>
                </a:solidFill>
              </a:rPr>
              <a:t>my life is hid with Christ on high,</a:t>
            </a:r>
          </a:p>
          <a:p>
            <a:pPr algn="ctr"/>
            <a:r>
              <a:rPr lang="en-US" sz="4000" dirty="0" smtClean="0">
                <a:solidFill>
                  <a:srgbClr val="FFFFFF"/>
                </a:solidFill>
              </a:rPr>
              <a:t>with Christ my Savior and my God,</a:t>
            </a:r>
          </a:p>
          <a:p>
            <a:pPr algn="ctr"/>
            <a:r>
              <a:rPr lang="en-US" sz="4000" dirty="0" smtClean="0">
                <a:solidFill>
                  <a:srgbClr val="FFFFFF"/>
                </a:solidFill>
              </a:rPr>
              <a:t>with Christ my Savior and my God,</a:t>
            </a:r>
          </a:p>
          <a:p>
            <a:pPr algn="ctr"/>
            <a:r>
              <a:rPr lang="en-US" sz="4000" dirty="0" smtClean="0">
                <a:solidFill>
                  <a:srgbClr val="FFFFFF"/>
                </a:solidFill>
              </a:rPr>
              <a:t>with Christ my Savior and my God.</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“Before The Throne Of God Above”  •  Text: </a:t>
            </a:r>
            <a:r>
              <a:rPr lang="en-US" sz="1600" dirty="0" err="1" smtClean="0">
                <a:solidFill>
                  <a:srgbClr val="FFFFFF"/>
                </a:solidFill>
                <a:cs typeface="Arial"/>
              </a:rPr>
              <a:t>Charitie</a:t>
            </a:r>
            <a:r>
              <a:rPr lang="en-US" sz="1600" dirty="0" smtClean="0">
                <a:solidFill>
                  <a:srgbClr val="FFFFFF"/>
                </a:solidFill>
                <a:cs typeface="Arial"/>
              </a:rPr>
              <a:t> Lees Bancroft</a:t>
            </a:r>
          </a:p>
          <a:p>
            <a:r>
              <a:rPr lang="en-US" sz="1600" dirty="0" smtClean="0">
                <a:solidFill>
                  <a:srgbClr val="FFFFFF"/>
                </a:solidFill>
                <a:cs typeface="Arial"/>
              </a:rPr>
              <a:t>Music: </a:t>
            </a:r>
            <a:r>
              <a:rPr lang="en-US" sz="1600" dirty="0" smtClean="0">
                <a:solidFill>
                  <a:srgbClr val="FFFFFF"/>
                </a:solidFill>
              </a:rPr>
              <a:t>Vikki Cook</a:t>
            </a:r>
            <a:r>
              <a:rPr lang="en-US" sz="1600" dirty="0" smtClean="0">
                <a:solidFill>
                  <a:srgbClr val="FFFFFF"/>
                </a:solidFill>
                <a:cs typeface="Arial"/>
              </a:rPr>
              <a:t>  •  © 1997 Sovereign Grace Worship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77728"/>
            <a:ext cx="8769529" cy="3785652"/>
          </a:xfrm>
          <a:prstGeom prst="rect">
            <a:avLst/>
          </a:prstGeom>
          <a:noFill/>
        </p:spPr>
        <p:txBody>
          <a:bodyPr wrap="square" rtlCol="0" anchor="ctr">
            <a:spAutoFit/>
          </a:bodyPr>
          <a:lstStyle/>
          <a:p>
            <a:pPr algn="ctr"/>
            <a:r>
              <a:rPr lang="en-US" sz="4000" dirty="0" smtClean="0">
                <a:solidFill>
                  <a:srgbClr val="FFFFFF"/>
                </a:solidFill>
                <a:cs typeface="Arial"/>
              </a:rPr>
              <a:t>Down on my knees,</a:t>
            </a:r>
          </a:p>
          <a:p>
            <a:pPr algn="ctr"/>
            <a:r>
              <a:rPr lang="en-US" sz="4000" dirty="0" smtClean="0">
                <a:solidFill>
                  <a:srgbClr val="FFFFFF"/>
                </a:solidFill>
                <a:cs typeface="Arial"/>
              </a:rPr>
              <a:t>praying please,</a:t>
            </a:r>
          </a:p>
          <a:p>
            <a:pPr algn="ctr"/>
            <a:r>
              <a:rPr lang="en-US" sz="4000" dirty="0" smtClean="0">
                <a:solidFill>
                  <a:srgbClr val="FFFFFF"/>
                </a:solidFill>
                <a:cs typeface="Arial"/>
              </a:rPr>
              <a:t>have mercy now.</a:t>
            </a:r>
          </a:p>
          <a:p>
            <a:pPr algn="ctr"/>
            <a:r>
              <a:rPr lang="en-US" sz="4000" dirty="0" smtClean="0">
                <a:solidFill>
                  <a:srgbClr val="FFFFFF"/>
                </a:solidFill>
                <a:cs typeface="Arial"/>
              </a:rPr>
              <a:t>Christ is my shelter</a:t>
            </a:r>
          </a:p>
          <a:p>
            <a:pPr algn="ctr"/>
            <a:r>
              <a:rPr lang="en-US" sz="4000" dirty="0" smtClean="0">
                <a:solidFill>
                  <a:srgbClr val="FFFFFF"/>
                </a:solidFill>
                <a:cs typeface="Arial"/>
              </a:rPr>
              <a:t>in a world</a:t>
            </a:r>
          </a:p>
          <a:p>
            <a:pPr algn="ctr"/>
            <a:r>
              <a:rPr lang="en-US" sz="4000" dirty="0" smtClean="0">
                <a:solidFill>
                  <a:srgbClr val="FFFFFF"/>
                </a:solidFill>
                <a:cs typeface="Arial"/>
              </a:rPr>
              <a:t>that tries to drag me down.</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 &amp; Music: </a:t>
            </a:r>
            <a:r>
              <a:rPr lang="en-US" sz="2800" dirty="0" smtClean="0">
                <a:solidFill>
                  <a:srgbClr val="FFFFFF"/>
                </a:solidFill>
              </a:rPr>
              <a:t>Josh </a:t>
            </a:r>
            <a:r>
              <a:rPr lang="en-US" sz="2800" dirty="0" err="1" smtClean="0">
                <a:solidFill>
                  <a:srgbClr val="FFFFFF"/>
                </a:solidFill>
              </a:rPr>
              <a:t>Garrels</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The Children’s Song</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2"/>
            <a:ext cx="8769529" cy="3170099"/>
          </a:xfrm>
          <a:prstGeom prst="rect">
            <a:avLst/>
          </a:prstGeom>
          <a:noFill/>
        </p:spPr>
        <p:txBody>
          <a:bodyPr wrap="square" rtlCol="0" anchor="ctr">
            <a:spAutoFit/>
          </a:bodyPr>
          <a:lstStyle/>
          <a:p>
            <a:pPr algn="ctr"/>
            <a:r>
              <a:rPr lang="en-US" sz="4000" dirty="0" smtClean="0">
                <a:solidFill>
                  <a:srgbClr val="FFFFFF"/>
                </a:solidFill>
                <a:cs typeface="Arial"/>
              </a:rPr>
              <a:t>Open your heart,</a:t>
            </a:r>
          </a:p>
          <a:p>
            <a:pPr algn="ctr"/>
            <a:r>
              <a:rPr lang="en-US" sz="4000" dirty="0" smtClean="0">
                <a:solidFill>
                  <a:srgbClr val="FFFFFF"/>
                </a:solidFill>
                <a:cs typeface="Arial"/>
              </a:rPr>
              <a:t>open your mind,</a:t>
            </a:r>
          </a:p>
          <a:p>
            <a:pPr algn="ctr"/>
            <a:r>
              <a:rPr lang="en-US" sz="4000" dirty="0" smtClean="0">
                <a:solidFill>
                  <a:srgbClr val="FFFFFF"/>
                </a:solidFill>
                <a:cs typeface="Arial"/>
              </a:rPr>
              <a:t>open up your soul.</a:t>
            </a:r>
          </a:p>
          <a:p>
            <a:pPr algn="ctr"/>
            <a:r>
              <a:rPr lang="en-US" sz="4000" dirty="0" smtClean="0">
                <a:solidFill>
                  <a:srgbClr val="FFFFFF"/>
                </a:solidFill>
                <a:cs typeface="Arial"/>
              </a:rPr>
              <a:t>Jesus come in,</a:t>
            </a:r>
          </a:p>
          <a:p>
            <a:pPr algn="ctr"/>
            <a:r>
              <a:rPr lang="en-US" sz="4000" dirty="0" smtClean="0">
                <a:solidFill>
                  <a:srgbClr val="FFFFFF"/>
                </a:solidFill>
                <a:cs typeface="Arial"/>
              </a:rPr>
              <a:t>and make a broken man whole.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You carry the cross,</a:t>
            </a:r>
          </a:p>
          <a:p>
            <a:pPr algn="ctr"/>
            <a:r>
              <a:rPr lang="en-US" sz="4000" dirty="0" smtClean="0">
                <a:solidFill>
                  <a:srgbClr val="FFFFFF"/>
                </a:solidFill>
                <a:cs typeface="Arial"/>
              </a:rPr>
              <a:t>carry the pain,</a:t>
            </a:r>
          </a:p>
          <a:p>
            <a:pPr algn="ctr"/>
            <a:r>
              <a:rPr lang="en-US" sz="4000" dirty="0" smtClean="0">
                <a:solidFill>
                  <a:srgbClr val="FFFFFF"/>
                </a:solidFill>
                <a:cs typeface="Arial"/>
              </a:rPr>
              <a:t>carry the love.</a:t>
            </a:r>
          </a:p>
          <a:p>
            <a:pPr algn="ctr"/>
            <a:r>
              <a:rPr lang="en-US" sz="4000" dirty="0" smtClean="0">
                <a:solidFill>
                  <a:srgbClr val="FFFFFF"/>
                </a:solidFill>
                <a:cs typeface="Arial"/>
              </a:rPr>
              <a:t>We don’t belong here,</a:t>
            </a:r>
          </a:p>
          <a:p>
            <a:pPr algn="ctr"/>
            <a:r>
              <a:rPr lang="en-US" sz="4000" dirty="0" smtClean="0">
                <a:solidFill>
                  <a:srgbClr val="FFFFFF"/>
                </a:solidFill>
                <a:cs typeface="Arial"/>
              </a:rPr>
              <a:t>but to the Father above.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Jesus in heaven</a:t>
            </a:r>
          </a:p>
          <a:p>
            <a:pPr algn="ctr"/>
            <a:r>
              <a:rPr lang="en-US" sz="4000" dirty="0" smtClean="0">
                <a:solidFill>
                  <a:srgbClr val="FFFFFF"/>
                </a:solidFill>
                <a:cs typeface="Arial"/>
              </a:rPr>
              <a:t>and Jesus in hell below,</a:t>
            </a:r>
          </a:p>
          <a:p>
            <a:pPr algn="ctr"/>
            <a:r>
              <a:rPr lang="en-US" sz="4000" dirty="0" smtClean="0">
                <a:solidFill>
                  <a:srgbClr val="FFFFFF"/>
                </a:solidFill>
                <a:cs typeface="Arial"/>
              </a:rPr>
              <a:t>paid for our sins,</a:t>
            </a:r>
          </a:p>
          <a:p>
            <a:pPr algn="ctr"/>
            <a:r>
              <a:rPr lang="en-US" sz="4000" dirty="0" smtClean="0">
                <a:solidFill>
                  <a:srgbClr val="FFFFFF"/>
                </a:solidFill>
                <a:cs typeface="Arial"/>
              </a:rPr>
              <a:t>broken body</a:t>
            </a:r>
          </a:p>
          <a:p>
            <a:pPr algn="ctr"/>
            <a:r>
              <a:rPr lang="en-US" sz="4000" dirty="0" smtClean="0">
                <a:solidFill>
                  <a:srgbClr val="FFFFFF"/>
                </a:solidFill>
                <a:cs typeface="Arial"/>
              </a:rPr>
              <a:t>with the red blood flows.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Rise up in glory,</a:t>
            </a:r>
          </a:p>
          <a:p>
            <a:pPr algn="ctr"/>
            <a:r>
              <a:rPr lang="en-US" sz="4000" dirty="0" smtClean="0">
                <a:solidFill>
                  <a:srgbClr val="FFFFFF"/>
                </a:solidFill>
                <a:cs typeface="Arial"/>
              </a:rPr>
              <a:t>raise your hands</a:t>
            </a:r>
          </a:p>
          <a:p>
            <a:pPr algn="ctr"/>
            <a:r>
              <a:rPr lang="en-US" sz="4000" dirty="0" smtClean="0">
                <a:solidFill>
                  <a:srgbClr val="FFFFFF"/>
                </a:solidFill>
                <a:cs typeface="Arial"/>
              </a:rPr>
              <a:t>to the risen King.</a:t>
            </a:r>
          </a:p>
          <a:p>
            <a:pPr algn="ctr"/>
            <a:r>
              <a:rPr lang="en-US" sz="4000" dirty="0" smtClean="0">
                <a:solidFill>
                  <a:srgbClr val="FFFFFF"/>
                </a:solidFill>
                <a:cs typeface="Arial"/>
              </a:rPr>
              <a:t>He’s God Almighty,</a:t>
            </a:r>
          </a:p>
          <a:p>
            <a:pPr algn="ctr"/>
            <a:r>
              <a:rPr lang="en-US" sz="4000" dirty="0" smtClean="0">
                <a:solidFill>
                  <a:srgbClr val="FFFFFF"/>
                </a:solidFill>
                <a:cs typeface="Arial"/>
              </a:rPr>
              <a:t>listen to his children: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Alleluia to our King!</a:t>
            </a:r>
          </a:p>
          <a:p>
            <a:pPr algn="ctr"/>
            <a:r>
              <a:rPr lang="en-US" sz="4000" dirty="0" smtClean="0">
                <a:solidFill>
                  <a:srgbClr val="FFFFFF"/>
                </a:solidFill>
                <a:cs typeface="Arial"/>
              </a:rPr>
              <a:t>Alleluia, Ruler over everything!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In this world you will have trouble.</a:t>
            </a:r>
          </a:p>
          <a:p>
            <a:pPr algn="ctr"/>
            <a:r>
              <a:rPr lang="en-US" sz="4000" dirty="0" smtClean="0">
                <a:solidFill>
                  <a:srgbClr val="FFFFFF"/>
                </a:solidFill>
                <a:cs typeface="Arial"/>
              </a:rPr>
              <a:t>But Jesus overcame the world.</a:t>
            </a:r>
          </a:p>
          <a:p>
            <a:pPr algn="ctr"/>
            <a:r>
              <a:rPr lang="en-US" sz="4000" dirty="0" smtClean="0">
                <a:solidFill>
                  <a:srgbClr val="FFFFFF"/>
                </a:solidFill>
                <a:cs typeface="Arial"/>
              </a:rPr>
              <a:t>Our body is his temple,</a:t>
            </a:r>
          </a:p>
          <a:p>
            <a:pPr algn="ctr"/>
            <a:r>
              <a:rPr lang="en-US" sz="4000" dirty="0" smtClean="0">
                <a:solidFill>
                  <a:srgbClr val="FFFFFF"/>
                </a:solidFill>
                <a:cs typeface="Arial"/>
              </a:rPr>
              <a:t>and we worship forevermore.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801057"/>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Come, thou fount of </a:t>
            </a:r>
            <a:r>
              <a:rPr lang="en-US" sz="4000" dirty="0" err="1" smtClean="0">
                <a:solidFill>
                  <a:srgbClr val="FFFFFF"/>
                </a:solidFill>
                <a:latin typeface="Arial"/>
                <a:cs typeface="Arial"/>
              </a:rPr>
              <a:t>ev’ry</a:t>
            </a:r>
            <a:r>
              <a:rPr lang="en-US" sz="4000" dirty="0" smtClean="0">
                <a:solidFill>
                  <a:srgbClr val="FFFFFF"/>
                </a:solidFill>
                <a:latin typeface="Arial"/>
                <a:cs typeface="Arial"/>
              </a:rPr>
              <a:t> blessing,</a:t>
            </a:r>
          </a:p>
          <a:p>
            <a:pPr algn="ctr"/>
            <a:r>
              <a:rPr lang="en-US" sz="4000" dirty="0" smtClean="0">
                <a:solidFill>
                  <a:srgbClr val="FFFFFF"/>
                </a:solidFill>
                <a:latin typeface="Arial"/>
                <a:cs typeface="Arial"/>
              </a:rPr>
              <a:t>tune my heart to sing thy grace;</a:t>
            </a:r>
          </a:p>
          <a:p>
            <a:pPr algn="ctr"/>
            <a:r>
              <a:rPr lang="en-US" sz="4000" dirty="0" smtClean="0">
                <a:solidFill>
                  <a:srgbClr val="FFFFFF"/>
                </a:solidFill>
                <a:latin typeface="Arial"/>
                <a:cs typeface="Arial"/>
              </a:rPr>
              <a:t>streams of mercy, never ceasing,</a:t>
            </a:r>
          </a:p>
          <a:p>
            <a:pPr algn="ctr"/>
            <a:r>
              <a:rPr lang="en-US" sz="4000" dirty="0" smtClean="0">
                <a:solidFill>
                  <a:srgbClr val="FFFFFF"/>
                </a:solidFill>
                <a:latin typeface="Arial"/>
                <a:cs typeface="Arial"/>
              </a:rPr>
              <a:t>call for songs of loudest praise.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500" b="0" i="0" u="none" strike="noStrike" kern="1200" cap="none" spc="0" normalizeH="0" baseline="0" noProof="0" dirty="0" smtClean="0">
                <a:ln>
                  <a:noFill/>
                </a:ln>
                <a:solidFill>
                  <a:srgbClr val="FFFFFF"/>
                </a:solidFill>
                <a:effectLst/>
                <a:uLnTx/>
                <a:uFillTx/>
                <a:latin typeface="Arial"/>
                <a:ea typeface="+mn-ea"/>
                <a:cs typeface="Arial"/>
              </a:rPr>
              <a:t>Text: Robert Robinson (1758) • Music: </a:t>
            </a:r>
            <a:r>
              <a:rPr kumimoji="0" lang="en-US" sz="2500" b="0" i="0" u="none" strike="noStrike" kern="1200" cap="none" spc="0" normalizeH="0" baseline="0" noProof="0" dirty="0" err="1" smtClean="0">
                <a:ln>
                  <a:noFill/>
                </a:ln>
                <a:solidFill>
                  <a:srgbClr val="FFFFFF"/>
                </a:solidFill>
                <a:effectLst/>
                <a:uLnTx/>
                <a:uFillTx/>
                <a:latin typeface="Arial"/>
                <a:ea typeface="+mn-ea"/>
                <a:cs typeface="Arial"/>
              </a:rPr>
              <a:t>Asahel</a:t>
            </a:r>
            <a:r>
              <a:rPr kumimoji="0" lang="en-US" sz="2500" b="0" i="0" u="none" strike="noStrike" kern="1200" cap="none" spc="0" normalizeH="0" baseline="0" noProof="0" dirty="0" smtClean="0">
                <a:ln>
                  <a:noFill/>
                </a:ln>
                <a:solidFill>
                  <a:srgbClr val="FFFFFF"/>
                </a:solidFill>
                <a:effectLst/>
                <a:uLnTx/>
                <a:uFillTx/>
                <a:latin typeface="Arial"/>
                <a:ea typeface="+mn-ea"/>
                <a:cs typeface="Arial"/>
              </a:rPr>
              <a:t> Nettleton (1825)</a:t>
            </a:r>
            <a:endParaRPr kumimoji="0" lang="en-US" sz="25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200" dirty="0" smtClean="0">
                <a:solidFill>
                  <a:srgbClr val="FFFFFF"/>
                </a:solidFill>
                <a:latin typeface="Arial"/>
                <a:ea typeface="+mj-ea"/>
                <a:cs typeface="Arial"/>
              </a:rPr>
              <a:t>Come, Thou Fount Of Every Blessing</a:t>
            </a:r>
            <a:endParaRPr kumimoji="0" lang="en-US" sz="42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447609"/>
            <a:ext cx="8769529" cy="1323439"/>
          </a:xfrm>
          <a:prstGeom prst="rect">
            <a:avLst/>
          </a:prstGeom>
          <a:noFill/>
        </p:spPr>
        <p:txBody>
          <a:bodyPr wrap="square" rtlCol="0" anchor="ctr">
            <a:spAutoFit/>
          </a:bodyPr>
          <a:lstStyle/>
          <a:p>
            <a:pPr algn="ctr"/>
            <a:r>
              <a:rPr lang="en-US" sz="4000" dirty="0" smtClean="0">
                <a:solidFill>
                  <a:srgbClr val="FFFFFF"/>
                </a:solidFill>
                <a:cs typeface="Arial"/>
              </a:rPr>
              <a:t>Alleluia to our King!</a:t>
            </a:r>
          </a:p>
          <a:p>
            <a:pPr algn="ctr"/>
            <a:r>
              <a:rPr lang="en-US" sz="4000" dirty="0" smtClean="0">
                <a:solidFill>
                  <a:srgbClr val="FFFFFF"/>
                </a:solidFill>
                <a:cs typeface="Arial"/>
              </a:rPr>
              <a:t>Alleluia, Ruler over everything!</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“The Children’s Song”  •  Text &amp; Music: </a:t>
            </a:r>
            <a:r>
              <a:rPr lang="en-US" sz="1600" dirty="0" smtClean="0">
                <a:solidFill>
                  <a:srgbClr val="FFFFFF"/>
                </a:solidFill>
              </a:rPr>
              <a:t>Josh </a:t>
            </a:r>
            <a:r>
              <a:rPr lang="en-US" sz="1600" dirty="0" err="1" smtClean="0">
                <a:solidFill>
                  <a:srgbClr val="FFFFFF"/>
                </a:solidFill>
              </a:rPr>
              <a:t>Garrels</a:t>
            </a:r>
            <a:endParaRPr lang="en-US" sz="1600" dirty="0" smtClean="0">
              <a:solidFill>
                <a:srgbClr val="FFFFFF"/>
              </a:solidFill>
            </a:endParaRPr>
          </a:p>
          <a:p>
            <a:r>
              <a:rPr lang="en-US" sz="1600" smtClean="0">
                <a:solidFill>
                  <a:srgbClr val="FFFFFF"/>
                </a:solidFill>
                <a:cs typeface="Arial"/>
              </a:rPr>
              <a:t>© 2014 Door of Hope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a:t>
            </a:r>
          </a:p>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The Gospel of Jesus Christ.</a:t>
            </a:r>
          </a:p>
          <a:p>
            <a:pPr algn="ctr"/>
            <a:r>
              <a:rPr lang="en-US" sz="4000" i="1" dirty="0" smtClean="0">
                <a:solidFill>
                  <a:schemeClr val="bg1"/>
                </a:solidFill>
                <a:latin typeface="Arial"/>
                <a:cs typeface="Arial"/>
              </a:rPr>
              <a:t>Praise be to you, O Christ!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Luke 10:</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16-</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24</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Gospel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341907" y="256854"/>
            <a:ext cx="8460951" cy="6345714"/>
          </a:xfrm>
          <a:prstGeom prst="rect">
            <a:avLst/>
          </a:prstGeom>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993971"/>
            <a:ext cx="8769529" cy="3785652"/>
          </a:xfrm>
          <a:prstGeom prst="rect">
            <a:avLst/>
          </a:prstGeom>
          <a:noFill/>
        </p:spPr>
        <p:txBody>
          <a:bodyPr wrap="square" rtlCol="0" anchor="ctr">
            <a:spAutoFit/>
          </a:bodyPr>
          <a:lstStyle/>
          <a:p>
            <a:pPr algn="ctr"/>
            <a:r>
              <a:rPr lang="en-US" sz="4000" dirty="0" smtClean="0">
                <a:solidFill>
                  <a:srgbClr val="FFFFFF"/>
                </a:solidFill>
                <a:latin typeface="Arial"/>
                <a:cs typeface="Arial"/>
              </a:rPr>
              <a:t>What do you believe?</a:t>
            </a:r>
          </a:p>
          <a:p>
            <a:pPr algn="ctr"/>
            <a:r>
              <a:rPr lang="en-US" sz="4000" dirty="0" smtClean="0">
                <a:solidFill>
                  <a:srgbClr val="FFFFFF"/>
                </a:solidFill>
                <a:latin typeface="Arial"/>
                <a:cs typeface="Arial"/>
              </a:rPr>
              <a:t/>
            </a:r>
            <a:br>
              <a:rPr lang="en-US" sz="4000" dirty="0" smtClean="0">
                <a:solidFill>
                  <a:srgbClr val="FFFFFF"/>
                </a:solidFill>
                <a:latin typeface="Arial"/>
                <a:cs typeface="Arial"/>
              </a:rPr>
            </a:br>
            <a:r>
              <a:rPr lang="en-US" sz="4000" i="1" dirty="0" smtClean="0">
                <a:solidFill>
                  <a:srgbClr val="FFFFFF"/>
                </a:solidFill>
                <a:latin typeface="Arial"/>
                <a:cs typeface="Arial"/>
              </a:rPr>
              <a:t>I believe in one God,</a:t>
            </a:r>
          </a:p>
          <a:p>
            <a:pPr algn="ctr"/>
            <a:r>
              <a:rPr lang="en-US" sz="4000" i="1" dirty="0" smtClean="0">
                <a:solidFill>
                  <a:srgbClr val="FFFFFF"/>
                </a:solidFill>
                <a:latin typeface="Arial"/>
                <a:cs typeface="Arial"/>
              </a:rPr>
              <a:t>the Father Almighty,</a:t>
            </a:r>
          </a:p>
          <a:p>
            <a:pPr algn="ctr"/>
            <a:r>
              <a:rPr lang="en-US" sz="4000" i="1" dirty="0" smtClean="0">
                <a:solidFill>
                  <a:srgbClr val="FFFFFF"/>
                </a:solidFill>
                <a:latin typeface="Arial"/>
                <a:cs typeface="Arial"/>
              </a:rPr>
              <a:t>Maker of heaven and earth,</a:t>
            </a:r>
          </a:p>
          <a:p>
            <a:pPr algn="ctr"/>
            <a:r>
              <a:rPr lang="en-US" sz="4000" i="1" dirty="0" smtClean="0">
                <a:solidFill>
                  <a:srgbClr val="FFFFFF"/>
                </a:solidFill>
                <a:latin typeface="Arial"/>
                <a:cs typeface="Arial"/>
              </a:rPr>
              <a:t>and of all things visible and invisible…</a:t>
            </a:r>
            <a:endParaRPr lang="en-US" sz="4000"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The Nicene </a:t>
            </a:r>
            <a:r>
              <a:rPr kumimoji="0" lang="en-US" sz="2800" b="0" i="0" u="none" strike="noStrike" kern="1200" cap="none" spc="0" normalizeH="0" baseline="0" noProof="0" smtClean="0">
                <a:ln>
                  <a:noFill/>
                </a:ln>
                <a:solidFill>
                  <a:srgbClr val="FFFFFF"/>
                </a:solidFill>
                <a:effectLst/>
                <a:uLnTx/>
                <a:uFillTx/>
                <a:latin typeface="Arial"/>
                <a:ea typeface="+mn-ea"/>
                <a:cs typeface="Arial"/>
              </a:rPr>
              <a:t>Creed (381)</a:t>
            </a:r>
            <a:endParaRPr kumimoji="0" lang="en-US" sz="28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Faith</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30307"/>
            <a:ext cx="8769529" cy="4401205"/>
          </a:xfrm>
          <a:prstGeom prst="rect">
            <a:avLst/>
          </a:prstGeom>
          <a:noFill/>
        </p:spPr>
        <p:txBody>
          <a:bodyPr wrap="square" rtlCol="0" anchor="ctr">
            <a:spAutoFit/>
          </a:bodyPr>
          <a:lstStyle/>
          <a:p>
            <a:pPr algn="ctr"/>
            <a:r>
              <a:rPr lang="en-US" sz="4000" i="1" dirty="0" smtClean="0">
                <a:solidFill>
                  <a:srgbClr val="FFFFFF"/>
                </a:solidFill>
                <a:latin typeface="Arial"/>
                <a:cs typeface="Arial"/>
              </a:rPr>
              <a:t>And I believe</a:t>
            </a:r>
          </a:p>
          <a:p>
            <a:pPr algn="ctr"/>
            <a:r>
              <a:rPr lang="en-US" sz="4000" i="1" dirty="0" smtClean="0">
                <a:solidFill>
                  <a:srgbClr val="FFFFFF"/>
                </a:solidFill>
                <a:latin typeface="Arial"/>
                <a:cs typeface="Arial"/>
              </a:rPr>
              <a:t>in one Lord Jesus Christ,</a:t>
            </a:r>
          </a:p>
          <a:p>
            <a:pPr algn="ctr"/>
            <a:r>
              <a:rPr lang="en-US" sz="4000" i="1" dirty="0" smtClean="0">
                <a:solidFill>
                  <a:srgbClr val="FFFFFF"/>
                </a:solidFill>
                <a:latin typeface="Arial"/>
                <a:cs typeface="Arial"/>
              </a:rPr>
              <a:t>the only-begotten Son of God,</a:t>
            </a:r>
          </a:p>
          <a:p>
            <a:pPr algn="ctr"/>
            <a:r>
              <a:rPr lang="en-US" sz="4000" i="1" dirty="0" smtClean="0">
                <a:solidFill>
                  <a:srgbClr val="FFFFFF"/>
                </a:solidFill>
                <a:latin typeface="Arial"/>
                <a:cs typeface="Arial"/>
              </a:rPr>
              <a:t>begotten of the Father</a:t>
            </a:r>
          </a:p>
          <a:p>
            <a:pPr algn="ctr"/>
            <a:r>
              <a:rPr lang="en-US" sz="4000" i="1" dirty="0" smtClean="0">
                <a:solidFill>
                  <a:srgbClr val="FFFFFF"/>
                </a:solidFill>
                <a:latin typeface="Arial"/>
                <a:cs typeface="Arial"/>
              </a:rPr>
              <a:t>before all worlds;</a:t>
            </a:r>
          </a:p>
          <a:p>
            <a:pPr algn="ctr"/>
            <a:r>
              <a:rPr lang="en-US" sz="4000" i="1" dirty="0" smtClean="0">
                <a:solidFill>
                  <a:srgbClr val="FFFFFF"/>
                </a:solidFill>
                <a:latin typeface="Arial"/>
                <a:cs typeface="Arial"/>
              </a:rPr>
              <a:t>God of God, Light of Light,</a:t>
            </a:r>
          </a:p>
          <a:p>
            <a:pPr algn="ctr"/>
            <a:r>
              <a:rPr lang="en-US" sz="4000" i="1" dirty="0" smtClean="0">
                <a:solidFill>
                  <a:srgbClr val="FFFFFF"/>
                </a:solidFill>
                <a:latin typeface="Arial"/>
                <a:cs typeface="Arial"/>
              </a:rPr>
              <a:t>very God of very God…</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7"/>
            <a:ext cx="8769529" cy="2554545"/>
          </a:xfrm>
          <a:prstGeom prst="rect">
            <a:avLst/>
          </a:prstGeom>
          <a:noFill/>
        </p:spPr>
        <p:txBody>
          <a:bodyPr wrap="square" rtlCol="0" anchor="ctr">
            <a:spAutoFit/>
          </a:bodyPr>
          <a:lstStyle/>
          <a:p>
            <a:pPr algn="ctr"/>
            <a:r>
              <a:rPr lang="en-US" sz="4000" i="1" dirty="0" smtClean="0">
                <a:solidFill>
                  <a:srgbClr val="FFFFFF"/>
                </a:solidFill>
                <a:cs typeface="Arial"/>
              </a:rPr>
              <a:t>begotten, not made,</a:t>
            </a:r>
          </a:p>
          <a:p>
            <a:pPr algn="ctr"/>
            <a:r>
              <a:rPr lang="en-US" sz="4000" i="1" dirty="0" smtClean="0">
                <a:solidFill>
                  <a:srgbClr val="FFFFFF"/>
                </a:solidFill>
                <a:cs typeface="Arial"/>
              </a:rPr>
              <a:t>being of one substance</a:t>
            </a:r>
          </a:p>
          <a:p>
            <a:pPr algn="ctr"/>
            <a:r>
              <a:rPr lang="en-US" sz="4000" i="1" dirty="0" smtClean="0">
                <a:solidFill>
                  <a:srgbClr val="FFFFFF"/>
                </a:solidFill>
                <a:cs typeface="Arial"/>
              </a:rPr>
              <a:t>with the Father,</a:t>
            </a:r>
          </a:p>
          <a:p>
            <a:pPr algn="ctr"/>
            <a:r>
              <a:rPr lang="en-US" sz="4000" i="1" dirty="0" smtClean="0">
                <a:solidFill>
                  <a:srgbClr val="FFFFFF"/>
                </a:solidFill>
                <a:cs typeface="Arial"/>
              </a:rPr>
              <a:t>by whom all things were made…</a:t>
            </a:r>
            <a:endParaRPr lang="en-US" sz="4000" dirty="0">
              <a:solidFill>
                <a:srgbClr val="FFFFFF"/>
              </a:solidFill>
              <a:cs typeface="Aria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2"/>
            <a:ext cx="8769529" cy="5016758"/>
          </a:xfrm>
          <a:prstGeom prst="rect">
            <a:avLst/>
          </a:prstGeom>
          <a:noFill/>
        </p:spPr>
        <p:txBody>
          <a:bodyPr wrap="square" rtlCol="0" anchor="ctr">
            <a:spAutoFit/>
          </a:bodyPr>
          <a:lstStyle/>
          <a:p>
            <a:pPr algn="ctr"/>
            <a:r>
              <a:rPr lang="en-US" sz="4000" i="1" dirty="0" smtClean="0">
                <a:solidFill>
                  <a:srgbClr val="FFFFFF"/>
                </a:solidFill>
                <a:latin typeface="Arial"/>
                <a:cs typeface="Arial"/>
              </a:rPr>
              <a:t>who, for us and for our salvation,</a:t>
            </a:r>
          </a:p>
          <a:p>
            <a:pPr algn="ctr"/>
            <a:r>
              <a:rPr lang="en-US" sz="4000" i="1" dirty="0" smtClean="0">
                <a:solidFill>
                  <a:srgbClr val="FFFFFF"/>
                </a:solidFill>
                <a:latin typeface="Arial"/>
                <a:cs typeface="Arial"/>
              </a:rPr>
              <a:t>came down from heaven,</a:t>
            </a:r>
          </a:p>
          <a:p>
            <a:pPr algn="ctr"/>
            <a:r>
              <a:rPr lang="en-US" sz="4000" i="1" dirty="0" smtClean="0">
                <a:solidFill>
                  <a:srgbClr val="FFFFFF"/>
                </a:solidFill>
                <a:latin typeface="Arial"/>
                <a:cs typeface="Arial"/>
              </a:rPr>
              <a:t>and was incarnate</a:t>
            </a:r>
          </a:p>
          <a:p>
            <a:pPr algn="ctr"/>
            <a:r>
              <a:rPr lang="en-US" sz="4000" i="1" dirty="0" smtClean="0">
                <a:solidFill>
                  <a:srgbClr val="FFFFFF"/>
                </a:solidFill>
                <a:latin typeface="Arial"/>
                <a:cs typeface="Arial"/>
              </a:rPr>
              <a:t>by the Holy Spirit</a:t>
            </a:r>
          </a:p>
          <a:p>
            <a:pPr algn="ctr"/>
            <a:r>
              <a:rPr lang="en-US" sz="4000" i="1" dirty="0" smtClean="0">
                <a:solidFill>
                  <a:srgbClr val="FFFFFF"/>
                </a:solidFill>
                <a:latin typeface="Arial"/>
                <a:cs typeface="Arial"/>
              </a:rPr>
              <a:t>of the virgin Mary,</a:t>
            </a:r>
          </a:p>
          <a:p>
            <a:pPr algn="ctr"/>
            <a:r>
              <a:rPr lang="en-US" sz="4000" i="1" dirty="0" smtClean="0">
                <a:solidFill>
                  <a:srgbClr val="FFFFFF"/>
                </a:solidFill>
                <a:latin typeface="Arial"/>
                <a:cs typeface="Arial"/>
              </a:rPr>
              <a:t>and was made man;</a:t>
            </a:r>
          </a:p>
          <a:p>
            <a:pPr algn="ctr"/>
            <a:r>
              <a:rPr lang="en-US" sz="4000" i="1" dirty="0" smtClean="0">
                <a:solidFill>
                  <a:srgbClr val="FFFFFF"/>
                </a:solidFill>
                <a:latin typeface="Arial"/>
                <a:cs typeface="Arial"/>
              </a:rPr>
              <a:t>and was crucified also for us</a:t>
            </a:r>
          </a:p>
          <a:p>
            <a:pPr algn="ctr"/>
            <a:r>
              <a:rPr lang="en-US" sz="4000" i="1" dirty="0" smtClean="0">
                <a:solidFill>
                  <a:srgbClr val="FFFFFF"/>
                </a:solidFill>
                <a:latin typeface="Arial"/>
                <a:cs typeface="Arial"/>
              </a:rPr>
              <a:t>under Pontius Pilate…</a:t>
            </a:r>
            <a:endParaRPr lang="en-US" sz="4000" dirty="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4"/>
            <a:ext cx="8769529" cy="3785652"/>
          </a:xfrm>
          <a:prstGeom prst="rect">
            <a:avLst/>
          </a:prstGeom>
          <a:noFill/>
        </p:spPr>
        <p:txBody>
          <a:bodyPr wrap="square" rtlCol="0" anchor="ctr">
            <a:spAutoFit/>
          </a:bodyPr>
          <a:lstStyle/>
          <a:p>
            <a:pPr algn="ctr"/>
            <a:r>
              <a:rPr lang="en-US" sz="4000" i="1" dirty="0" smtClean="0">
                <a:solidFill>
                  <a:srgbClr val="FFFFFF"/>
                </a:solidFill>
                <a:latin typeface="Arial"/>
                <a:cs typeface="Arial"/>
              </a:rPr>
              <a:t>he suffered and was buried;</a:t>
            </a:r>
          </a:p>
          <a:p>
            <a:pPr algn="ctr"/>
            <a:r>
              <a:rPr lang="en-US" sz="4000" i="1" dirty="0" smtClean="0">
                <a:solidFill>
                  <a:srgbClr val="FFFFFF"/>
                </a:solidFill>
                <a:latin typeface="Arial"/>
                <a:cs typeface="Arial"/>
              </a:rPr>
              <a:t>and the third day He rose again,</a:t>
            </a:r>
          </a:p>
          <a:p>
            <a:pPr algn="ctr"/>
            <a:r>
              <a:rPr lang="en-US" sz="4000" i="1" dirty="0" smtClean="0">
                <a:solidFill>
                  <a:srgbClr val="FFFFFF"/>
                </a:solidFill>
                <a:latin typeface="Arial"/>
                <a:cs typeface="Arial"/>
              </a:rPr>
              <a:t>according to the Scriptures;</a:t>
            </a:r>
          </a:p>
          <a:p>
            <a:pPr algn="ctr"/>
            <a:r>
              <a:rPr lang="en-US" sz="4000" i="1" dirty="0" smtClean="0">
                <a:solidFill>
                  <a:srgbClr val="FFFFFF"/>
                </a:solidFill>
                <a:latin typeface="Arial"/>
                <a:cs typeface="Arial"/>
              </a:rPr>
              <a:t>and ascended into heaven,</a:t>
            </a:r>
          </a:p>
          <a:p>
            <a:pPr algn="ctr"/>
            <a:r>
              <a:rPr lang="en-US" sz="4000" i="1" dirty="0" smtClean="0">
                <a:solidFill>
                  <a:srgbClr val="FFFFFF"/>
                </a:solidFill>
                <a:latin typeface="Arial"/>
                <a:cs typeface="Arial"/>
              </a:rPr>
              <a:t>and sits at the right hand</a:t>
            </a:r>
          </a:p>
          <a:p>
            <a:pPr algn="ctr"/>
            <a:r>
              <a:rPr lang="en-US" sz="4000" i="1" dirty="0" smtClean="0">
                <a:solidFill>
                  <a:srgbClr val="FFFFFF"/>
                </a:solidFill>
                <a:latin typeface="Arial"/>
                <a:cs typeface="Arial"/>
              </a:rPr>
              <a:t>of the Father…</a:t>
            </a:r>
            <a:endParaRPr lang="en-US" sz="4000" dirty="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57343"/>
            <a:ext cx="8769529" cy="1938992"/>
          </a:xfrm>
          <a:prstGeom prst="rect">
            <a:avLst/>
          </a:prstGeom>
          <a:noFill/>
        </p:spPr>
        <p:txBody>
          <a:bodyPr wrap="square" rtlCol="0" anchor="ctr">
            <a:spAutoFit/>
          </a:bodyPr>
          <a:lstStyle/>
          <a:p>
            <a:pPr algn="ctr"/>
            <a:r>
              <a:rPr lang="en-US" sz="4000" i="1" dirty="0" smtClean="0">
                <a:solidFill>
                  <a:srgbClr val="FFFFFF"/>
                </a:solidFill>
                <a:latin typeface="Arial"/>
                <a:cs typeface="Arial"/>
              </a:rPr>
              <a:t>and He shall come again, with glory,</a:t>
            </a:r>
          </a:p>
          <a:p>
            <a:pPr algn="ctr"/>
            <a:r>
              <a:rPr lang="en-US" sz="4000" i="1" dirty="0" smtClean="0">
                <a:solidFill>
                  <a:srgbClr val="FFFFFF"/>
                </a:solidFill>
                <a:latin typeface="Arial"/>
                <a:cs typeface="Arial"/>
              </a:rPr>
              <a:t>to judge the living and the dead;</a:t>
            </a:r>
          </a:p>
          <a:p>
            <a:pPr algn="ctr"/>
            <a:r>
              <a:rPr lang="en-US" sz="4000" i="1" dirty="0" smtClean="0">
                <a:solidFill>
                  <a:srgbClr val="FFFFFF"/>
                </a:solidFill>
                <a:latin typeface="Arial"/>
                <a:cs typeface="Arial"/>
              </a:rPr>
              <a:t>whose kingdom shall have no end…</a:t>
            </a:r>
            <a:endParaRPr lang="en-US" sz="40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2"/>
            <a:ext cx="8769529" cy="5016758"/>
          </a:xfrm>
          <a:prstGeom prst="rect">
            <a:avLst/>
          </a:prstGeom>
          <a:noFill/>
        </p:spPr>
        <p:txBody>
          <a:bodyPr wrap="square" rtlCol="0" anchor="ctr">
            <a:spAutoFit/>
          </a:bodyPr>
          <a:lstStyle/>
          <a:p>
            <a:pPr algn="ctr"/>
            <a:r>
              <a:rPr lang="en-US" sz="4000" i="1" dirty="0" smtClean="0">
                <a:solidFill>
                  <a:srgbClr val="FFFFFF"/>
                </a:solidFill>
                <a:latin typeface="Arial"/>
                <a:cs typeface="Arial"/>
              </a:rPr>
              <a:t>And I believe</a:t>
            </a:r>
          </a:p>
          <a:p>
            <a:pPr algn="ctr"/>
            <a:r>
              <a:rPr lang="en-US" sz="4000" i="1" dirty="0" smtClean="0">
                <a:solidFill>
                  <a:srgbClr val="FFFFFF"/>
                </a:solidFill>
                <a:latin typeface="Arial"/>
                <a:cs typeface="Arial"/>
              </a:rPr>
              <a:t>in the Holy Spirit,</a:t>
            </a:r>
          </a:p>
          <a:p>
            <a:pPr algn="ctr"/>
            <a:r>
              <a:rPr lang="en-US" sz="4000" i="1" dirty="0" smtClean="0">
                <a:solidFill>
                  <a:srgbClr val="FFFFFF"/>
                </a:solidFill>
                <a:latin typeface="Arial"/>
                <a:cs typeface="Arial"/>
              </a:rPr>
              <a:t>the Lord and Giver of Life;</a:t>
            </a:r>
          </a:p>
          <a:p>
            <a:pPr algn="ctr"/>
            <a:r>
              <a:rPr lang="en-US" sz="4000" i="1" dirty="0" smtClean="0">
                <a:solidFill>
                  <a:srgbClr val="FFFFFF"/>
                </a:solidFill>
                <a:latin typeface="Arial"/>
                <a:cs typeface="Arial"/>
              </a:rPr>
              <a:t>who proceeds</a:t>
            </a:r>
          </a:p>
          <a:p>
            <a:pPr algn="ctr"/>
            <a:r>
              <a:rPr lang="en-US" sz="4000" i="1" dirty="0" smtClean="0">
                <a:solidFill>
                  <a:srgbClr val="FFFFFF"/>
                </a:solidFill>
                <a:latin typeface="Arial"/>
                <a:cs typeface="Arial"/>
              </a:rPr>
              <a:t>from the Father and the Son;</a:t>
            </a:r>
          </a:p>
          <a:p>
            <a:pPr algn="ctr"/>
            <a:r>
              <a:rPr lang="en-US" sz="4000" i="1" dirty="0" smtClean="0">
                <a:solidFill>
                  <a:srgbClr val="FFFFFF"/>
                </a:solidFill>
                <a:latin typeface="Arial"/>
                <a:cs typeface="Arial"/>
              </a:rPr>
              <a:t>who with the Father and the Son</a:t>
            </a:r>
          </a:p>
          <a:p>
            <a:pPr algn="ctr"/>
            <a:r>
              <a:rPr lang="en-US" sz="4000" i="1" dirty="0" smtClean="0">
                <a:solidFill>
                  <a:srgbClr val="FFFFFF"/>
                </a:solidFill>
                <a:latin typeface="Arial"/>
                <a:cs typeface="Arial"/>
              </a:rPr>
              <a:t>together is worshiped and glorified;</a:t>
            </a:r>
          </a:p>
          <a:p>
            <a:pPr algn="ctr"/>
            <a:r>
              <a:rPr lang="en-US" sz="4000" i="1" dirty="0" smtClean="0">
                <a:solidFill>
                  <a:srgbClr val="FFFFFF"/>
                </a:solidFill>
                <a:latin typeface="Arial"/>
                <a:cs typeface="Arial"/>
              </a:rPr>
              <a:t>who spoke by the prophets…</a:t>
            </a:r>
            <a:endParaRPr lang="en-US" sz="4000" dirty="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6403"/>
            <a:ext cx="8769529" cy="2554545"/>
          </a:xfrm>
          <a:prstGeom prst="rect">
            <a:avLst/>
          </a:prstGeom>
          <a:noFill/>
        </p:spPr>
        <p:txBody>
          <a:bodyPr wrap="square" rtlCol="0" anchor="ctr">
            <a:spAutoFit/>
          </a:bodyPr>
          <a:lstStyle/>
          <a:p>
            <a:pPr algn="ctr"/>
            <a:r>
              <a:rPr lang="en-US" sz="4000" dirty="0" smtClean="0">
                <a:solidFill>
                  <a:srgbClr val="FFFFFF"/>
                </a:solidFill>
                <a:cs typeface="Arial"/>
              </a:rPr>
              <a:t>Teach me some melodious sonnet</a:t>
            </a:r>
          </a:p>
          <a:p>
            <a:pPr algn="ctr"/>
            <a:r>
              <a:rPr lang="en-US" sz="4000" dirty="0" smtClean="0">
                <a:solidFill>
                  <a:srgbClr val="FFFFFF"/>
                </a:solidFill>
                <a:cs typeface="Arial"/>
              </a:rPr>
              <a:t>sung by flaming tongues above;</a:t>
            </a:r>
          </a:p>
          <a:p>
            <a:pPr algn="ctr"/>
            <a:r>
              <a:rPr lang="en-US" sz="4000" dirty="0" smtClean="0">
                <a:solidFill>
                  <a:srgbClr val="FFFFFF"/>
                </a:solidFill>
                <a:cs typeface="Arial"/>
              </a:rPr>
              <a:t>praise the mount! I’m fixed upon it,</a:t>
            </a:r>
          </a:p>
          <a:p>
            <a:pPr algn="ctr"/>
            <a:r>
              <a:rPr lang="en-US" sz="4000" dirty="0" smtClean="0">
                <a:solidFill>
                  <a:srgbClr val="FFFFFF"/>
                </a:solidFill>
                <a:cs typeface="Arial"/>
              </a:rPr>
              <a:t>mount of God’s unchanging love.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614756"/>
            <a:ext cx="8769529" cy="5632311"/>
          </a:xfrm>
          <a:prstGeom prst="rect">
            <a:avLst/>
          </a:prstGeom>
          <a:noFill/>
        </p:spPr>
        <p:txBody>
          <a:bodyPr wrap="square" rtlCol="0" anchor="ctr">
            <a:spAutoFit/>
          </a:bodyPr>
          <a:lstStyle/>
          <a:p>
            <a:pPr algn="ctr"/>
            <a:r>
              <a:rPr lang="en-US" sz="4000" i="1" dirty="0" smtClean="0">
                <a:solidFill>
                  <a:srgbClr val="FFFFFF"/>
                </a:solidFill>
                <a:latin typeface="Arial"/>
                <a:cs typeface="Arial"/>
              </a:rPr>
              <a:t>And I believe</a:t>
            </a:r>
          </a:p>
          <a:p>
            <a:pPr algn="ctr"/>
            <a:r>
              <a:rPr lang="en-US" sz="4000" i="1" dirty="0" smtClean="0">
                <a:solidFill>
                  <a:srgbClr val="FFFFFF"/>
                </a:solidFill>
                <a:latin typeface="Arial"/>
                <a:cs typeface="Arial"/>
              </a:rPr>
              <a:t>in one holy catholic</a:t>
            </a:r>
          </a:p>
          <a:p>
            <a:pPr algn="ctr"/>
            <a:r>
              <a:rPr lang="en-US" sz="4000" i="1" dirty="0" smtClean="0">
                <a:solidFill>
                  <a:srgbClr val="FFFFFF"/>
                </a:solidFill>
                <a:latin typeface="Arial"/>
                <a:cs typeface="Arial"/>
              </a:rPr>
              <a:t>and apostolic Church.</a:t>
            </a:r>
          </a:p>
          <a:p>
            <a:pPr algn="ctr"/>
            <a:r>
              <a:rPr lang="en-US" sz="4000" i="1" dirty="0" smtClean="0">
                <a:solidFill>
                  <a:srgbClr val="FFFFFF"/>
                </a:solidFill>
                <a:latin typeface="Arial"/>
                <a:cs typeface="Arial"/>
              </a:rPr>
              <a:t>I acknowledge one baptism</a:t>
            </a:r>
          </a:p>
          <a:p>
            <a:pPr algn="ctr"/>
            <a:r>
              <a:rPr lang="en-US" sz="4000" i="1" dirty="0" smtClean="0">
                <a:solidFill>
                  <a:srgbClr val="FFFFFF"/>
                </a:solidFill>
                <a:latin typeface="Arial"/>
                <a:cs typeface="Arial"/>
              </a:rPr>
              <a:t>for the remission of sins;</a:t>
            </a:r>
          </a:p>
          <a:p>
            <a:pPr algn="ctr"/>
            <a:r>
              <a:rPr lang="en-US" sz="4000" i="1" dirty="0" smtClean="0">
                <a:solidFill>
                  <a:srgbClr val="FFFFFF"/>
                </a:solidFill>
                <a:latin typeface="Arial"/>
                <a:cs typeface="Arial"/>
              </a:rPr>
              <a:t>and I look for the resurrection</a:t>
            </a:r>
          </a:p>
          <a:p>
            <a:pPr algn="ctr"/>
            <a:r>
              <a:rPr lang="en-US" sz="4000" i="1" dirty="0" smtClean="0">
                <a:solidFill>
                  <a:srgbClr val="FFFFFF"/>
                </a:solidFill>
                <a:latin typeface="Arial"/>
                <a:cs typeface="Arial"/>
              </a:rPr>
              <a:t>of the dead,</a:t>
            </a:r>
          </a:p>
          <a:p>
            <a:pPr algn="ctr"/>
            <a:r>
              <a:rPr lang="en-US" sz="4000" i="1" dirty="0" smtClean="0">
                <a:solidFill>
                  <a:srgbClr val="FFFFFF"/>
                </a:solidFill>
                <a:latin typeface="Arial"/>
                <a:cs typeface="Arial"/>
              </a:rPr>
              <a:t>and the life of the world to come.</a:t>
            </a:r>
          </a:p>
          <a:p>
            <a:pPr algn="ctr"/>
            <a:r>
              <a:rPr lang="en-US" sz="4000" i="1" dirty="0" smtClean="0">
                <a:solidFill>
                  <a:srgbClr val="FFFFFF"/>
                </a:solidFill>
                <a:latin typeface="Arial"/>
                <a:cs typeface="Arial"/>
              </a:rPr>
              <a:t>Amen.</a:t>
            </a:r>
            <a:endParaRPr lang="en-US" sz="4000" dirty="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07055"/>
            <a:ext cx="8769529" cy="3754874"/>
          </a:xfrm>
          <a:prstGeom prst="rect">
            <a:avLst/>
          </a:prstGeom>
          <a:noFill/>
        </p:spPr>
        <p:txBody>
          <a:bodyPr wrap="square" rtlCol="0" anchor="ctr">
            <a:spAutoFit/>
          </a:bodyPr>
          <a:lstStyle/>
          <a:p>
            <a:pPr algn="ctr"/>
            <a:r>
              <a:rPr lang="en-US" sz="3400" dirty="0" smtClean="0">
                <a:solidFill>
                  <a:srgbClr val="FFFFFF"/>
                </a:solidFill>
                <a:latin typeface="Arial"/>
                <a:cs typeface="Arial"/>
              </a:rPr>
              <a:t>Let the peace of Christ rule in your hearts,</a:t>
            </a:r>
          </a:p>
          <a:p>
            <a:pPr algn="ctr"/>
            <a:r>
              <a:rPr lang="en-US" sz="3400" dirty="0" smtClean="0">
                <a:solidFill>
                  <a:srgbClr val="FFFFFF"/>
                </a:solidFill>
                <a:latin typeface="Arial"/>
                <a:cs typeface="Arial"/>
              </a:rPr>
              <a:t>to which indeed you were called in one body.</a:t>
            </a:r>
          </a:p>
          <a:p>
            <a:pPr algn="ctr"/>
            <a:r>
              <a:rPr lang="en-US" sz="3400" dirty="0" smtClean="0">
                <a:solidFill>
                  <a:srgbClr val="FFFFFF"/>
                </a:solidFill>
                <a:latin typeface="Arial"/>
                <a:cs typeface="Arial"/>
              </a:rPr>
              <a:t>And be thankful.</a:t>
            </a:r>
          </a:p>
          <a:p>
            <a:pPr algn="ctr"/>
            <a:endParaRPr lang="en-US" sz="3400" dirty="0" smtClean="0">
              <a:solidFill>
                <a:srgbClr val="FFFFFF"/>
              </a:solidFill>
              <a:latin typeface="Arial"/>
              <a:cs typeface="Arial"/>
            </a:endParaRPr>
          </a:p>
          <a:p>
            <a:pPr algn="ctr"/>
            <a:endParaRPr lang="en-US" sz="3400" dirty="0" smtClean="0">
              <a:solidFill>
                <a:srgbClr val="FFFFFF"/>
              </a:solidFill>
              <a:latin typeface="Arial"/>
              <a:cs typeface="Arial"/>
            </a:endParaRPr>
          </a:p>
          <a:p>
            <a:pPr algn="ctr"/>
            <a:r>
              <a:rPr lang="en-US" sz="3400" dirty="0" smtClean="0">
                <a:solidFill>
                  <a:srgbClr val="FFFFFF"/>
                </a:solidFill>
                <a:latin typeface="Arial"/>
                <a:cs typeface="Arial"/>
              </a:rPr>
              <a:t>(Greet one another with the words,</a:t>
            </a:r>
          </a:p>
          <a:p>
            <a:pPr algn="ctr"/>
            <a:r>
              <a:rPr lang="en-US" sz="3400" dirty="0" smtClean="0">
                <a:solidFill>
                  <a:srgbClr val="FFFFFF"/>
                </a:solidFill>
                <a:latin typeface="Arial"/>
                <a:cs typeface="Arial"/>
              </a:rPr>
              <a:t>“</a:t>
            </a:r>
            <a:r>
              <a:rPr lang="en-US" sz="3400" i="1" dirty="0" smtClean="0">
                <a:solidFill>
                  <a:srgbClr val="FFFFFF"/>
                </a:solidFill>
                <a:latin typeface="Arial"/>
                <a:cs typeface="Arial"/>
              </a:rPr>
              <a:t>The peace of Christ be with you</a:t>
            </a:r>
            <a:r>
              <a:rPr lang="en-US" sz="3400" dirty="0" smtClean="0">
                <a:solidFill>
                  <a:srgbClr val="FFFFFF"/>
                </a:solidFill>
                <a:latin typeface="Arial"/>
                <a:cs typeface="Arial"/>
              </a:rPr>
              <a:t>.”)</a:t>
            </a:r>
            <a:endParaRPr lang="en-US" sz="3400" i="1"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Colossians 3:15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Passing of the Peace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Institution of the Lord’s Table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494184"/>
            <a:ext cx="8769529" cy="5078314"/>
          </a:xfrm>
          <a:prstGeom prst="rect">
            <a:avLst/>
          </a:prstGeom>
          <a:noFill/>
        </p:spPr>
        <p:txBody>
          <a:bodyPr wrap="square" rtlCol="0" anchor="ctr">
            <a:spAutoFit/>
          </a:bodyPr>
          <a:lstStyle/>
          <a:p>
            <a:pPr algn="ctr"/>
            <a:r>
              <a:rPr lang="en-US" sz="3600" dirty="0" smtClean="0">
                <a:solidFill>
                  <a:srgbClr val="FFFFFF"/>
                </a:solidFill>
                <a:latin typeface="Arial"/>
                <a:cs typeface="Arial"/>
              </a:rPr>
              <a:t>Let us proclaim the mystery of faith.</a:t>
            </a:r>
          </a:p>
          <a:p>
            <a:pPr algn="ctr"/>
            <a:r>
              <a:rPr lang="en-US" sz="3600" i="1" dirty="0" smtClean="0">
                <a:solidFill>
                  <a:srgbClr val="FFFFFF"/>
                </a:solidFill>
                <a:latin typeface="Arial"/>
                <a:cs typeface="Arial"/>
              </a:rPr>
              <a:t>Christ has died.</a:t>
            </a:r>
          </a:p>
          <a:p>
            <a:pPr algn="ctr"/>
            <a:r>
              <a:rPr lang="en-US" sz="3600" i="1" dirty="0" smtClean="0">
                <a:solidFill>
                  <a:srgbClr val="FFFFFF"/>
                </a:solidFill>
                <a:latin typeface="Arial"/>
                <a:cs typeface="Arial"/>
              </a:rPr>
              <a:t>Christ is risen.</a:t>
            </a:r>
          </a:p>
          <a:p>
            <a:pPr algn="ctr"/>
            <a:r>
              <a:rPr lang="en-US" sz="3600" i="1" dirty="0" smtClean="0">
                <a:solidFill>
                  <a:srgbClr val="FFFFFF"/>
                </a:solidFill>
                <a:latin typeface="Arial"/>
                <a:cs typeface="Arial"/>
              </a:rPr>
              <a:t>Christ will come again!</a:t>
            </a:r>
          </a:p>
          <a:p>
            <a:pPr algn="ctr"/>
            <a:endParaRPr lang="en-US" sz="3600" dirty="0" smtClean="0">
              <a:solidFill>
                <a:srgbClr val="FFFFFF"/>
              </a:solidFill>
              <a:latin typeface="Arial"/>
              <a:cs typeface="Arial"/>
            </a:endParaRPr>
          </a:p>
          <a:p>
            <a:pPr algn="ctr"/>
            <a:r>
              <a:rPr lang="en-US" sz="3600" dirty="0" smtClean="0">
                <a:solidFill>
                  <a:srgbClr val="FFFFFF"/>
                </a:solidFill>
                <a:latin typeface="Arial"/>
                <a:cs typeface="Arial"/>
              </a:rPr>
              <a:t>Christ our Passover is sacrificed for us.</a:t>
            </a:r>
          </a:p>
          <a:p>
            <a:pPr algn="ctr"/>
            <a:r>
              <a:rPr lang="en-US" sz="3600" i="1" dirty="0" smtClean="0">
                <a:solidFill>
                  <a:srgbClr val="FFFFFF"/>
                </a:solidFill>
                <a:latin typeface="Arial"/>
                <a:cs typeface="Arial"/>
              </a:rPr>
              <a:t>Therefore let us keep the feast</a:t>
            </a:r>
            <a:r>
              <a:rPr lang="en-US" sz="3600" dirty="0" smtClean="0">
                <a:solidFill>
                  <a:srgbClr val="FFFFFF"/>
                </a:solidFill>
                <a:latin typeface="Arial"/>
                <a:cs typeface="Arial"/>
              </a:rPr>
              <a:t>.</a:t>
            </a:r>
          </a:p>
          <a:p>
            <a:pPr algn="ctr"/>
            <a:endParaRPr lang="en-US" sz="3600" dirty="0" smtClean="0">
              <a:solidFill>
                <a:srgbClr val="FFFFFF"/>
              </a:solidFill>
              <a:latin typeface="Arial"/>
              <a:cs typeface="Arial"/>
            </a:endParaRPr>
          </a:p>
          <a:p>
            <a:pPr algn="ctr"/>
            <a:r>
              <a:rPr lang="en-US" sz="3600" dirty="0" smtClean="0">
                <a:solidFill>
                  <a:srgbClr val="FFFFFF"/>
                </a:solidFill>
                <a:latin typeface="Arial"/>
                <a:cs typeface="Arial"/>
              </a:rPr>
              <a:t>The gifts of God for the people of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(The Mystery </a:t>
            </a:r>
            <a:r>
              <a:rPr lang="en-US" sz="3000" dirty="0" smtClean="0">
                <a:solidFill>
                  <a:srgbClr val="FFFFFF"/>
                </a:solidFill>
                <a:latin typeface="Arial"/>
                <a:cs typeface="Arial"/>
              </a:rPr>
              <a:t>of Faith)</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err="1" smtClean="0">
                <a:solidFill>
                  <a:srgbClr val="FFFFFF"/>
                </a:solidFill>
                <a:latin typeface="Arial"/>
                <a:ea typeface="+mj-ea"/>
                <a:cs typeface="Arial"/>
              </a:rPr>
              <a:t>Mysterium</a:t>
            </a:r>
            <a:r>
              <a:rPr lang="en-US" sz="5000" dirty="0" smtClean="0">
                <a:solidFill>
                  <a:srgbClr val="FFFFFF"/>
                </a:solidFill>
                <a:latin typeface="Arial"/>
                <a:ea typeface="+mj-ea"/>
                <a:cs typeface="Arial"/>
              </a:rPr>
              <a:t> </a:t>
            </a:r>
            <a:r>
              <a:rPr lang="en-US" sz="5000" dirty="0" err="1" smtClean="0">
                <a:solidFill>
                  <a:srgbClr val="FFFFFF"/>
                </a:solidFill>
                <a:latin typeface="Arial"/>
                <a:ea typeface="+mj-ea"/>
                <a:cs typeface="Arial"/>
              </a:rPr>
              <a:t>Fidei</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Adam’s shadow,</a:t>
            </a:r>
          </a:p>
          <a:p>
            <a:pPr algn="ctr"/>
            <a:r>
              <a:rPr lang="en-US" sz="4000" dirty="0" smtClean="0">
                <a:solidFill>
                  <a:srgbClr val="FFFFFF"/>
                </a:solidFill>
                <a:cs typeface="Arial"/>
              </a:rPr>
              <a:t>it was casted.</a:t>
            </a:r>
          </a:p>
          <a:p>
            <a:pPr algn="ctr"/>
            <a:r>
              <a:rPr lang="en-US" sz="4000" dirty="0" smtClean="0">
                <a:solidFill>
                  <a:srgbClr val="FFFFFF"/>
                </a:solidFill>
                <a:cs typeface="Arial"/>
              </a:rPr>
              <a:t>How it covered</a:t>
            </a:r>
          </a:p>
          <a:p>
            <a:pPr algn="ctr"/>
            <a:r>
              <a:rPr lang="en-US" sz="4000" dirty="0" smtClean="0">
                <a:solidFill>
                  <a:srgbClr val="FFFFFF"/>
                </a:solidFill>
                <a:cs typeface="Arial"/>
              </a:rPr>
              <a:t>all the land.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 &amp; Music: </a:t>
            </a:r>
            <a:r>
              <a:rPr lang="en-US" sz="2800" dirty="0" smtClean="0">
                <a:solidFill>
                  <a:srgbClr val="FFFFFF"/>
                </a:solidFill>
              </a:rPr>
              <a:t>Wesley Randolph </a:t>
            </a:r>
            <a:r>
              <a:rPr lang="en-US" sz="2800" dirty="0" err="1" smtClean="0">
                <a:solidFill>
                  <a:srgbClr val="FFFFFF"/>
                </a:solidFill>
              </a:rPr>
              <a:t>Eader</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The Valley May Be Dark</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Out from Eden</a:t>
            </a:r>
          </a:p>
          <a:p>
            <a:pPr algn="ctr"/>
            <a:r>
              <a:rPr lang="en-US" sz="4000" dirty="0" smtClean="0">
                <a:solidFill>
                  <a:srgbClr val="FFFFFF"/>
                </a:solidFill>
                <a:cs typeface="Arial"/>
              </a:rPr>
              <a:t>it descended,</a:t>
            </a:r>
          </a:p>
          <a:p>
            <a:pPr algn="ctr"/>
            <a:r>
              <a:rPr lang="en-US" sz="4000" dirty="0" smtClean="0">
                <a:solidFill>
                  <a:srgbClr val="FFFFFF"/>
                </a:solidFill>
                <a:cs typeface="Arial"/>
              </a:rPr>
              <a:t>now to land on</a:t>
            </a:r>
          </a:p>
          <a:p>
            <a:pPr algn="ctr"/>
            <a:r>
              <a:rPr lang="en-US" sz="4000" dirty="0" smtClean="0">
                <a:solidFill>
                  <a:srgbClr val="FFFFFF"/>
                </a:solidFill>
                <a:cs typeface="Arial"/>
              </a:rPr>
              <a:t>our guilty hands.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The Laws of Moses,</a:t>
            </a:r>
          </a:p>
          <a:p>
            <a:pPr algn="ctr"/>
            <a:r>
              <a:rPr lang="en-US" sz="4000" dirty="0" smtClean="0">
                <a:solidFill>
                  <a:srgbClr val="FFFFFF"/>
                </a:solidFill>
                <a:cs typeface="Arial"/>
              </a:rPr>
              <a:t>they were roaring</a:t>
            </a:r>
          </a:p>
          <a:p>
            <a:pPr algn="ctr"/>
            <a:r>
              <a:rPr lang="en-US" sz="4000" dirty="0" smtClean="0">
                <a:solidFill>
                  <a:srgbClr val="FFFFFF"/>
                </a:solidFill>
                <a:cs typeface="Arial"/>
              </a:rPr>
              <a:t>in the face</a:t>
            </a:r>
          </a:p>
          <a:p>
            <a:pPr algn="ctr"/>
            <a:r>
              <a:rPr lang="en-US" sz="4000" dirty="0" smtClean="0">
                <a:solidFill>
                  <a:srgbClr val="FFFFFF"/>
                </a:solidFill>
                <a:cs typeface="Arial"/>
              </a:rPr>
              <a:t>of sinful man.</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The sacrifices</a:t>
            </a:r>
          </a:p>
          <a:p>
            <a:pPr algn="ctr"/>
            <a:r>
              <a:rPr lang="en-US" sz="4000" dirty="0" smtClean="0">
                <a:solidFill>
                  <a:srgbClr val="FFFFFF"/>
                </a:solidFill>
                <a:cs typeface="Arial"/>
              </a:rPr>
              <a:t>they would offer</a:t>
            </a:r>
          </a:p>
          <a:p>
            <a:pPr algn="ctr"/>
            <a:r>
              <a:rPr lang="en-US" sz="4000" dirty="0" smtClean="0">
                <a:solidFill>
                  <a:srgbClr val="FFFFFF"/>
                </a:solidFill>
                <a:cs typeface="Arial"/>
              </a:rPr>
              <a:t>could never meet</a:t>
            </a:r>
          </a:p>
          <a:p>
            <a:pPr algn="ctr"/>
            <a:r>
              <a:rPr lang="en-US" sz="4000" dirty="0" smtClean="0">
                <a:solidFill>
                  <a:srgbClr val="FFFFFF"/>
                </a:solidFill>
                <a:cs typeface="Arial"/>
              </a:rPr>
              <a:t>its great demands.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And that valley</a:t>
            </a:r>
          </a:p>
          <a:p>
            <a:pPr algn="ctr"/>
            <a:r>
              <a:rPr lang="en-US" sz="4000" dirty="0" smtClean="0">
                <a:solidFill>
                  <a:srgbClr val="FFFFFF"/>
                </a:solidFill>
                <a:cs typeface="Arial"/>
              </a:rPr>
              <a:t>may be dark</a:t>
            </a:r>
          </a:p>
          <a:p>
            <a:pPr algn="ctr"/>
            <a:r>
              <a:rPr lang="en-US" sz="4000" dirty="0" smtClean="0">
                <a:solidFill>
                  <a:srgbClr val="FFFFFF"/>
                </a:solidFill>
                <a:cs typeface="Arial"/>
              </a:rPr>
              <a:t>(may be dark)</a:t>
            </a:r>
          </a:p>
          <a:p>
            <a:pPr algn="ctr"/>
            <a:r>
              <a:rPr lang="en-US" sz="4000" dirty="0" smtClean="0">
                <a:solidFill>
                  <a:srgbClr val="FFFFFF"/>
                </a:solidFill>
                <a:cs typeface="Arial"/>
              </a:rPr>
              <a:t>over all the earth extended,</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but the love</a:t>
            </a:r>
          </a:p>
          <a:p>
            <a:pPr algn="ctr"/>
            <a:r>
              <a:rPr lang="en-US" sz="4000" dirty="0" smtClean="0">
                <a:solidFill>
                  <a:srgbClr val="FFFFFF"/>
                </a:solidFill>
                <a:cs typeface="Arial"/>
              </a:rPr>
              <a:t>(but the love)</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and its path cannot be bended.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6402"/>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Here I raise my Ebenezer;</a:t>
            </a:r>
          </a:p>
          <a:p>
            <a:pPr algn="ctr"/>
            <a:r>
              <a:rPr lang="en-US" sz="4000" dirty="0" smtClean="0">
                <a:solidFill>
                  <a:srgbClr val="FFFFFF"/>
                </a:solidFill>
                <a:latin typeface="Arial"/>
                <a:cs typeface="Arial"/>
              </a:rPr>
              <a:t>hither by thy help I’m come;</a:t>
            </a:r>
          </a:p>
          <a:p>
            <a:pPr algn="ctr"/>
            <a:r>
              <a:rPr lang="en-US" sz="4000" dirty="0" smtClean="0">
                <a:solidFill>
                  <a:srgbClr val="FFFFFF"/>
                </a:solidFill>
                <a:latin typeface="Arial"/>
                <a:cs typeface="Arial"/>
              </a:rPr>
              <a:t>and I hope, by thy good pleasure,</a:t>
            </a:r>
          </a:p>
          <a:p>
            <a:pPr algn="ctr"/>
            <a:r>
              <a:rPr lang="en-US" sz="4000" dirty="0" smtClean="0">
                <a:solidFill>
                  <a:srgbClr val="FFFFFF"/>
                </a:solidFill>
                <a:latin typeface="Arial"/>
                <a:cs typeface="Arial"/>
              </a:rPr>
              <a:t>safely to arrive at home.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Yes it hits</a:t>
            </a:r>
          </a:p>
          <a:p>
            <a:pPr algn="ctr"/>
            <a:r>
              <a:rPr lang="en-US" sz="4000" dirty="0" smtClean="0">
                <a:solidFill>
                  <a:srgbClr val="FFFFFF"/>
                </a:solidFill>
                <a:cs typeface="Arial"/>
              </a:rPr>
              <a:t>(yes it hits)</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turns their sorrow into laughter.</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with joy</a:t>
            </a:r>
          </a:p>
          <a:p>
            <a:pPr algn="ctr"/>
            <a:r>
              <a:rPr lang="en-US" sz="4000" dirty="0" smtClean="0">
                <a:solidFill>
                  <a:srgbClr val="FFFFFF"/>
                </a:solidFill>
                <a:cs typeface="Arial"/>
              </a:rPr>
              <a:t>(and with joy)</a:t>
            </a:r>
          </a:p>
          <a:p>
            <a:pPr algn="ctr"/>
            <a:r>
              <a:rPr lang="en-US" sz="4000" dirty="0" smtClean="0">
                <a:solidFill>
                  <a:srgbClr val="FFFFFF"/>
                </a:solidFill>
                <a:cs typeface="Arial"/>
              </a:rPr>
              <a:t>they will dance</a:t>
            </a:r>
          </a:p>
          <a:p>
            <a:pPr algn="ctr"/>
            <a:r>
              <a:rPr lang="en-US" sz="4000" dirty="0" smtClean="0">
                <a:solidFill>
                  <a:srgbClr val="FFFFFF"/>
                </a:solidFill>
                <a:cs typeface="Arial"/>
              </a:rPr>
              <a:t>(they will dance)</a:t>
            </a:r>
          </a:p>
          <a:p>
            <a:pPr algn="ctr"/>
            <a:r>
              <a:rPr lang="en-US" sz="4000" dirty="0" smtClean="0">
                <a:solidFill>
                  <a:srgbClr val="FFFFFF"/>
                </a:solidFill>
                <a:cs typeface="Arial"/>
              </a:rPr>
              <a:t>up the mount of the redeemed.</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Prophets came</a:t>
            </a:r>
          </a:p>
          <a:p>
            <a:pPr algn="ctr"/>
            <a:r>
              <a:rPr lang="en-US" sz="4000" dirty="0" smtClean="0">
                <a:solidFill>
                  <a:srgbClr val="FFFFFF"/>
                </a:solidFill>
                <a:cs typeface="Arial"/>
              </a:rPr>
              <a:t>and prophets went,</a:t>
            </a:r>
          </a:p>
          <a:p>
            <a:pPr algn="ctr"/>
            <a:r>
              <a:rPr lang="en-US" sz="4000" dirty="0" smtClean="0">
                <a:solidFill>
                  <a:srgbClr val="FFFFFF"/>
                </a:solidFill>
                <a:cs typeface="Arial"/>
              </a:rPr>
              <a:t>and their message</a:t>
            </a:r>
          </a:p>
          <a:p>
            <a:pPr algn="ctr"/>
            <a:r>
              <a:rPr lang="en-US" sz="4000" dirty="0" smtClean="0">
                <a:solidFill>
                  <a:srgbClr val="FFFFFF"/>
                </a:solidFill>
                <a:cs typeface="Arial"/>
              </a:rPr>
              <a:t>was the same.</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 Messiah</a:t>
            </a:r>
          </a:p>
          <a:p>
            <a:pPr algn="ctr"/>
            <a:r>
              <a:rPr lang="en-US" sz="4000" dirty="0" smtClean="0">
                <a:solidFill>
                  <a:srgbClr val="FFFFFF"/>
                </a:solidFill>
                <a:cs typeface="Arial"/>
              </a:rPr>
              <a:t>would soon be coming</a:t>
            </a:r>
          </a:p>
          <a:p>
            <a:pPr algn="ctr"/>
            <a:r>
              <a:rPr lang="en-US" sz="4000" dirty="0" smtClean="0">
                <a:solidFill>
                  <a:srgbClr val="FFFFFF"/>
                </a:solidFill>
                <a:cs typeface="Arial"/>
              </a:rPr>
              <a:t>for the wandering</a:t>
            </a:r>
          </a:p>
          <a:p>
            <a:pPr algn="ctr"/>
            <a:r>
              <a:rPr lang="en-US" sz="4000" dirty="0" smtClean="0">
                <a:solidFill>
                  <a:srgbClr val="FFFFFF"/>
                </a:solidFill>
                <a:cs typeface="Arial"/>
              </a:rPr>
              <a:t>souls to save.</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And that valley</a:t>
            </a:r>
          </a:p>
          <a:p>
            <a:pPr algn="ctr"/>
            <a:r>
              <a:rPr lang="en-US" sz="4000" dirty="0" smtClean="0">
                <a:solidFill>
                  <a:srgbClr val="FFFFFF"/>
                </a:solidFill>
                <a:cs typeface="Arial"/>
              </a:rPr>
              <a:t>may be dark</a:t>
            </a:r>
          </a:p>
          <a:p>
            <a:pPr algn="ctr"/>
            <a:r>
              <a:rPr lang="en-US" sz="4000" dirty="0" smtClean="0">
                <a:solidFill>
                  <a:srgbClr val="FFFFFF"/>
                </a:solidFill>
                <a:cs typeface="Arial"/>
              </a:rPr>
              <a:t>(may be dark)</a:t>
            </a:r>
          </a:p>
          <a:p>
            <a:pPr algn="ctr"/>
            <a:r>
              <a:rPr lang="en-US" sz="4000" dirty="0" smtClean="0">
                <a:solidFill>
                  <a:srgbClr val="FFFFFF"/>
                </a:solidFill>
                <a:cs typeface="Arial"/>
              </a:rPr>
              <a:t>over all the earth extended,</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but the love</a:t>
            </a:r>
          </a:p>
          <a:p>
            <a:pPr algn="ctr"/>
            <a:r>
              <a:rPr lang="en-US" sz="4000" dirty="0" smtClean="0">
                <a:solidFill>
                  <a:srgbClr val="FFFFFF"/>
                </a:solidFill>
                <a:cs typeface="Arial"/>
              </a:rPr>
              <a:t>(but the love)</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and its path cannot be bended.</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Yes it hits</a:t>
            </a:r>
          </a:p>
          <a:p>
            <a:pPr algn="ctr"/>
            <a:r>
              <a:rPr lang="en-US" sz="4000" dirty="0" smtClean="0">
                <a:solidFill>
                  <a:srgbClr val="FFFFFF"/>
                </a:solidFill>
                <a:cs typeface="Arial"/>
              </a:rPr>
              <a:t>(yes it hits)</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turns their sorrow into laughter.</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with joy</a:t>
            </a:r>
          </a:p>
          <a:p>
            <a:pPr algn="ctr"/>
            <a:r>
              <a:rPr lang="en-US" sz="4000" dirty="0" smtClean="0">
                <a:solidFill>
                  <a:srgbClr val="FFFFFF"/>
                </a:solidFill>
                <a:cs typeface="Arial"/>
              </a:rPr>
              <a:t>(and with joy)</a:t>
            </a:r>
          </a:p>
          <a:p>
            <a:pPr algn="ctr"/>
            <a:r>
              <a:rPr lang="en-US" sz="4000" dirty="0" smtClean="0">
                <a:solidFill>
                  <a:srgbClr val="FFFFFF"/>
                </a:solidFill>
                <a:cs typeface="Arial"/>
              </a:rPr>
              <a:t>they will dance</a:t>
            </a:r>
          </a:p>
          <a:p>
            <a:pPr algn="ctr"/>
            <a:r>
              <a:rPr lang="en-US" sz="4000" dirty="0" smtClean="0">
                <a:solidFill>
                  <a:srgbClr val="FFFFFF"/>
                </a:solidFill>
                <a:cs typeface="Arial"/>
              </a:rPr>
              <a:t>(they will dance)</a:t>
            </a:r>
          </a:p>
          <a:p>
            <a:pPr algn="ctr"/>
            <a:r>
              <a:rPr lang="en-US" sz="4000" dirty="0" smtClean="0">
                <a:solidFill>
                  <a:srgbClr val="FFFFFF"/>
                </a:solidFill>
                <a:cs typeface="Arial"/>
              </a:rPr>
              <a:t>up the mount of the redeemed.</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One last prophet</a:t>
            </a:r>
          </a:p>
          <a:p>
            <a:pPr algn="ctr"/>
            <a:r>
              <a:rPr lang="en-US" sz="4000" dirty="0" smtClean="0">
                <a:solidFill>
                  <a:srgbClr val="FFFFFF"/>
                </a:solidFill>
                <a:cs typeface="Arial"/>
              </a:rPr>
              <a:t>came from the deserts</a:t>
            </a:r>
          </a:p>
          <a:p>
            <a:pPr algn="ctr"/>
            <a:r>
              <a:rPr lang="en-US" sz="4000" dirty="0" smtClean="0">
                <a:solidFill>
                  <a:srgbClr val="FFFFFF"/>
                </a:solidFill>
                <a:cs typeface="Arial"/>
              </a:rPr>
              <a:t>to announce</a:t>
            </a:r>
          </a:p>
          <a:p>
            <a:pPr algn="ctr"/>
            <a:r>
              <a:rPr lang="en-US" sz="4000" dirty="0" smtClean="0">
                <a:solidFill>
                  <a:srgbClr val="FFFFFF"/>
                </a:solidFill>
                <a:cs typeface="Arial"/>
              </a:rPr>
              <a:t>the Son of God.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John would baptize</a:t>
            </a:r>
          </a:p>
          <a:p>
            <a:pPr algn="ctr"/>
            <a:r>
              <a:rPr lang="en-US" sz="4000" dirty="0" smtClean="0">
                <a:solidFill>
                  <a:srgbClr val="FFFFFF"/>
                </a:solidFill>
                <a:cs typeface="Arial"/>
              </a:rPr>
              <a:t>with streams of Jordan,</a:t>
            </a:r>
          </a:p>
          <a:p>
            <a:pPr algn="ctr"/>
            <a:r>
              <a:rPr lang="en-US" sz="4000" dirty="0" smtClean="0">
                <a:solidFill>
                  <a:srgbClr val="FFFFFF"/>
                </a:solidFill>
                <a:cs typeface="Arial"/>
              </a:rPr>
              <a:t>Christ would baptize</a:t>
            </a:r>
          </a:p>
          <a:p>
            <a:pPr algn="ctr"/>
            <a:r>
              <a:rPr lang="en-US" sz="4000" dirty="0" smtClean="0">
                <a:solidFill>
                  <a:srgbClr val="FFFFFF"/>
                </a:solidFill>
                <a:cs typeface="Arial"/>
              </a:rPr>
              <a:t>with streams of life.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6403"/>
            <a:ext cx="8769529" cy="2554545"/>
          </a:xfrm>
          <a:prstGeom prst="rect">
            <a:avLst/>
          </a:prstGeom>
          <a:noFill/>
        </p:spPr>
        <p:txBody>
          <a:bodyPr wrap="square" rtlCol="0" anchor="ctr">
            <a:spAutoFit/>
          </a:bodyPr>
          <a:lstStyle/>
          <a:p>
            <a:pPr algn="ctr"/>
            <a:r>
              <a:rPr lang="en-US" sz="4000" dirty="0" smtClean="0">
                <a:solidFill>
                  <a:srgbClr val="FFFFFF"/>
                </a:solidFill>
                <a:cs typeface="Arial"/>
              </a:rPr>
              <a:t>Jesus sought me when a stranger,</a:t>
            </a:r>
          </a:p>
          <a:p>
            <a:pPr algn="ctr"/>
            <a:r>
              <a:rPr lang="en-US" sz="4000" dirty="0" err="1" smtClean="0">
                <a:solidFill>
                  <a:srgbClr val="FFFFFF"/>
                </a:solidFill>
                <a:cs typeface="Arial"/>
              </a:rPr>
              <a:t>wand’ring</a:t>
            </a:r>
            <a:r>
              <a:rPr lang="en-US" sz="4000" dirty="0" smtClean="0">
                <a:solidFill>
                  <a:srgbClr val="FFFFFF"/>
                </a:solidFill>
                <a:cs typeface="Arial"/>
              </a:rPr>
              <a:t> from the fold of God;</a:t>
            </a:r>
          </a:p>
          <a:p>
            <a:pPr algn="ctr"/>
            <a:r>
              <a:rPr lang="en-US" sz="4000" dirty="0" smtClean="0">
                <a:solidFill>
                  <a:srgbClr val="FFFFFF"/>
                </a:solidFill>
                <a:cs typeface="Arial"/>
              </a:rPr>
              <a:t>he, to rescue me from danger,</a:t>
            </a:r>
          </a:p>
          <a:p>
            <a:pPr algn="ctr"/>
            <a:r>
              <a:rPr lang="en-US" sz="4000" dirty="0" smtClean="0">
                <a:solidFill>
                  <a:srgbClr val="FFFFFF"/>
                </a:solidFill>
                <a:cs typeface="Arial"/>
              </a:rPr>
              <a:t>interposed his precious blood.</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And that valley</a:t>
            </a:r>
          </a:p>
          <a:p>
            <a:pPr algn="ctr"/>
            <a:r>
              <a:rPr lang="en-US" sz="4000" dirty="0" smtClean="0">
                <a:solidFill>
                  <a:srgbClr val="FFFFFF"/>
                </a:solidFill>
                <a:cs typeface="Arial"/>
              </a:rPr>
              <a:t>may be dark</a:t>
            </a:r>
          </a:p>
          <a:p>
            <a:pPr algn="ctr"/>
            <a:r>
              <a:rPr lang="en-US" sz="4000" dirty="0" smtClean="0">
                <a:solidFill>
                  <a:srgbClr val="FFFFFF"/>
                </a:solidFill>
                <a:cs typeface="Arial"/>
              </a:rPr>
              <a:t>(may be dark)</a:t>
            </a:r>
          </a:p>
          <a:p>
            <a:pPr algn="ctr"/>
            <a:r>
              <a:rPr lang="en-US" sz="4000" dirty="0" smtClean="0">
                <a:solidFill>
                  <a:srgbClr val="FFFFFF"/>
                </a:solidFill>
                <a:cs typeface="Arial"/>
              </a:rPr>
              <a:t>over all the earth extended,</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but the love</a:t>
            </a:r>
          </a:p>
          <a:p>
            <a:pPr algn="ctr"/>
            <a:r>
              <a:rPr lang="en-US" sz="4000" dirty="0" smtClean="0">
                <a:solidFill>
                  <a:srgbClr val="FFFFFF"/>
                </a:solidFill>
                <a:cs typeface="Arial"/>
              </a:rPr>
              <a:t>(but the love)</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(of God is brighter)</a:t>
            </a:r>
          </a:p>
          <a:p>
            <a:pPr algn="ctr"/>
            <a:r>
              <a:rPr lang="en-US" sz="4000" dirty="0" smtClean="0">
                <a:solidFill>
                  <a:srgbClr val="FFFFFF"/>
                </a:solidFill>
                <a:cs typeface="Arial"/>
              </a:rPr>
              <a:t>and its path cannot be bended.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5861"/>
            <a:ext cx="8769529" cy="3170099"/>
          </a:xfrm>
          <a:prstGeom prst="rect">
            <a:avLst/>
          </a:prstGeom>
          <a:noFill/>
        </p:spPr>
        <p:txBody>
          <a:bodyPr wrap="square" rtlCol="0" anchor="ctr">
            <a:spAutoFit/>
          </a:bodyPr>
          <a:lstStyle/>
          <a:p>
            <a:pPr algn="ctr"/>
            <a:r>
              <a:rPr lang="en-US" sz="4000" dirty="0" smtClean="0">
                <a:solidFill>
                  <a:srgbClr val="FFFFFF"/>
                </a:solidFill>
                <a:cs typeface="Arial"/>
              </a:rPr>
              <a:t>Yes it hits</a:t>
            </a:r>
          </a:p>
          <a:p>
            <a:pPr algn="ctr"/>
            <a:r>
              <a:rPr lang="en-US" sz="4000" dirty="0" smtClean="0">
                <a:solidFill>
                  <a:srgbClr val="FFFFFF"/>
                </a:solidFill>
                <a:cs typeface="Arial"/>
              </a:rPr>
              <a:t>(yes it hits)</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(the sinner’s heart),</a:t>
            </a:r>
          </a:p>
          <a:p>
            <a:pPr algn="ctr"/>
            <a:r>
              <a:rPr lang="en-US" sz="4000" dirty="0" smtClean="0">
                <a:solidFill>
                  <a:srgbClr val="FFFFFF"/>
                </a:solidFill>
                <a:cs typeface="Arial"/>
              </a:rPr>
              <a:t>turns their sorrow into laughter.</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524279"/>
            <a:ext cx="8769529" cy="3170099"/>
          </a:xfrm>
          <a:prstGeom prst="rect">
            <a:avLst/>
          </a:prstGeom>
          <a:noFill/>
        </p:spPr>
        <p:txBody>
          <a:bodyPr wrap="square" rtlCol="0" anchor="ctr">
            <a:spAutoFit/>
          </a:bodyPr>
          <a:lstStyle/>
          <a:p>
            <a:pPr algn="ctr"/>
            <a:r>
              <a:rPr lang="en-US" sz="4000" dirty="0" smtClean="0">
                <a:solidFill>
                  <a:srgbClr val="FFFFFF"/>
                </a:solidFill>
                <a:cs typeface="Arial"/>
              </a:rPr>
              <a:t>And with joy</a:t>
            </a:r>
          </a:p>
          <a:p>
            <a:pPr algn="ctr"/>
            <a:r>
              <a:rPr lang="en-US" sz="4000" dirty="0" smtClean="0">
                <a:solidFill>
                  <a:srgbClr val="FFFFFF"/>
                </a:solidFill>
                <a:cs typeface="Arial"/>
              </a:rPr>
              <a:t>(and with joy)</a:t>
            </a:r>
          </a:p>
          <a:p>
            <a:pPr algn="ctr"/>
            <a:r>
              <a:rPr lang="en-US" sz="4000" dirty="0" smtClean="0">
                <a:solidFill>
                  <a:srgbClr val="FFFFFF"/>
                </a:solidFill>
                <a:cs typeface="Arial"/>
              </a:rPr>
              <a:t>they will dance</a:t>
            </a:r>
          </a:p>
          <a:p>
            <a:pPr algn="ctr"/>
            <a:r>
              <a:rPr lang="en-US" sz="4000" dirty="0" smtClean="0">
                <a:solidFill>
                  <a:srgbClr val="FFFFFF"/>
                </a:solidFill>
                <a:cs typeface="Arial"/>
              </a:rPr>
              <a:t>(they will dance)</a:t>
            </a:r>
          </a:p>
          <a:p>
            <a:pPr algn="ctr"/>
            <a:r>
              <a:rPr lang="en-US" sz="4000" dirty="0" smtClean="0">
                <a:solidFill>
                  <a:srgbClr val="FFFFFF"/>
                </a:solidFill>
                <a:cs typeface="Arial"/>
              </a:rPr>
              <a:t>up the mount of the redeemed.</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“The Valley May Be Dark”</a:t>
            </a:r>
          </a:p>
          <a:p>
            <a:r>
              <a:rPr lang="en-US" sz="1600" dirty="0" smtClean="0">
                <a:solidFill>
                  <a:srgbClr val="FFFFFF"/>
                </a:solidFill>
                <a:cs typeface="Arial"/>
              </a:rPr>
              <a:t>Text &amp; Music: Wesley Randolph </a:t>
            </a:r>
            <a:r>
              <a:rPr lang="en-US" sz="1600" dirty="0" err="1" smtClean="0">
                <a:solidFill>
                  <a:srgbClr val="FFFFFF"/>
                </a:solidFill>
                <a:cs typeface="Arial"/>
              </a:rPr>
              <a:t>Eader</a:t>
            </a:r>
            <a:r>
              <a:rPr lang="en-US" sz="1600" dirty="0" smtClean="0">
                <a:solidFill>
                  <a:srgbClr val="FFFFFF"/>
                </a:solidFill>
                <a:cs typeface="Arial"/>
              </a:rPr>
              <a:t>  •  © 2014 Door of Hope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95009"/>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On Jordan’s stormy banks I stand,</a:t>
            </a:r>
          </a:p>
          <a:p>
            <a:pPr algn="ctr"/>
            <a:r>
              <a:rPr lang="en-US" sz="4000" dirty="0" smtClean="0">
                <a:solidFill>
                  <a:srgbClr val="FFFFFF"/>
                </a:solidFill>
                <a:latin typeface="Arial"/>
                <a:cs typeface="Arial"/>
              </a:rPr>
              <a:t>and cast a wishful eye</a:t>
            </a:r>
          </a:p>
          <a:p>
            <a:pPr algn="ctr"/>
            <a:r>
              <a:rPr lang="en-US" sz="4000" dirty="0" smtClean="0">
                <a:solidFill>
                  <a:srgbClr val="FFFFFF"/>
                </a:solidFill>
                <a:latin typeface="Arial"/>
                <a:cs typeface="Arial"/>
              </a:rPr>
              <a:t>to Canaan’s fair and happy land,</a:t>
            </a:r>
          </a:p>
          <a:p>
            <a:pPr algn="ctr"/>
            <a:r>
              <a:rPr lang="en-US" sz="4000" dirty="0" smtClean="0">
                <a:solidFill>
                  <a:srgbClr val="FFFFFF"/>
                </a:solidFill>
                <a:latin typeface="Arial"/>
                <a:cs typeface="Arial"/>
              </a:rPr>
              <a:t>where my possessions lie.</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Text: Samuel </a:t>
            </a:r>
            <a:r>
              <a:rPr kumimoji="0" lang="en-US" sz="2800" b="0" i="0" u="none" strike="noStrike" kern="1200" cap="none" spc="0" normalizeH="0" baseline="0" noProof="0" dirty="0" err="1" smtClean="0">
                <a:ln>
                  <a:noFill/>
                </a:ln>
                <a:solidFill>
                  <a:srgbClr val="FFFFFF"/>
                </a:solidFill>
                <a:effectLst/>
                <a:uLnTx/>
                <a:uFillTx/>
                <a:latin typeface="Arial"/>
                <a:ea typeface="+mn-ea"/>
                <a:cs typeface="Arial"/>
              </a:rPr>
              <a:t>Stennett</a:t>
            </a: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 (1787)</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rgbClr val="FFFFFF"/>
                </a:solidFill>
                <a:effectLst/>
                <a:uLnTx/>
                <a:uFillTx/>
                <a:latin typeface="Arial"/>
                <a:ea typeface="+mn-ea"/>
                <a:cs typeface="Arial"/>
              </a:rPr>
              <a:t>Music: Christopher Miner (1997)</a:t>
            </a:r>
            <a:endParaRPr kumimoji="0" lang="en-US" sz="28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On Jordan’s Stormy Banks</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22556"/>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O’er all those wide extended plains</a:t>
            </a:r>
          </a:p>
          <a:p>
            <a:pPr algn="ctr"/>
            <a:r>
              <a:rPr lang="en-US" sz="4000" dirty="0" smtClean="0">
                <a:solidFill>
                  <a:srgbClr val="FFFFFF"/>
                </a:solidFill>
                <a:latin typeface="Arial"/>
                <a:cs typeface="Arial"/>
              </a:rPr>
              <a:t>shines one eternal day;</a:t>
            </a:r>
          </a:p>
          <a:p>
            <a:pPr algn="ctr"/>
            <a:r>
              <a:rPr lang="en-US" sz="4000" dirty="0" smtClean="0">
                <a:solidFill>
                  <a:srgbClr val="FFFFFF"/>
                </a:solidFill>
                <a:latin typeface="Arial"/>
                <a:cs typeface="Arial"/>
              </a:rPr>
              <a:t>there God the Son forever reigns,</a:t>
            </a:r>
          </a:p>
          <a:p>
            <a:pPr algn="ctr"/>
            <a:r>
              <a:rPr lang="en-US" sz="4000" dirty="0" smtClean="0">
                <a:solidFill>
                  <a:srgbClr val="FFFFFF"/>
                </a:solidFill>
                <a:latin typeface="Arial"/>
                <a:cs typeface="Arial"/>
              </a:rPr>
              <a:t>and scatters night away.</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22556"/>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22555"/>
            <a:ext cx="8769529" cy="3170099"/>
          </a:xfrm>
          <a:prstGeom prst="rect">
            <a:avLst/>
          </a:prstGeom>
          <a:noFill/>
        </p:spPr>
        <p:txBody>
          <a:bodyPr wrap="square" rtlCol="0" anchor="ctr">
            <a:spAutoFit/>
          </a:bodyPr>
          <a:lstStyle/>
          <a:p>
            <a:pPr algn="ctr"/>
            <a:r>
              <a:rPr lang="en-US" sz="4000" dirty="0" smtClean="0">
                <a:solidFill>
                  <a:srgbClr val="FFFFFF"/>
                </a:solidFill>
                <a:latin typeface="Arial"/>
                <a:cs typeface="Arial"/>
              </a:rPr>
              <a:t>No chilling winds or poison breath</a:t>
            </a:r>
          </a:p>
          <a:p>
            <a:pPr algn="ctr"/>
            <a:r>
              <a:rPr lang="en-US" sz="4000" dirty="0" smtClean="0">
                <a:solidFill>
                  <a:srgbClr val="FFFFFF"/>
                </a:solidFill>
                <a:latin typeface="Arial"/>
                <a:cs typeface="Arial"/>
              </a:rPr>
              <a:t>can reach that healthful shore;</a:t>
            </a:r>
          </a:p>
          <a:p>
            <a:pPr algn="ctr"/>
            <a:r>
              <a:rPr lang="en-US" sz="4000" dirty="0" smtClean="0">
                <a:solidFill>
                  <a:srgbClr val="FFFFFF"/>
                </a:solidFill>
                <a:latin typeface="Arial"/>
                <a:cs typeface="Arial"/>
              </a:rPr>
              <a:t>where sickness, sorrow,</a:t>
            </a:r>
          </a:p>
          <a:p>
            <a:pPr algn="ctr"/>
            <a:r>
              <a:rPr lang="en-US" sz="4000" dirty="0" smtClean="0">
                <a:solidFill>
                  <a:srgbClr val="FFFFFF"/>
                </a:solidFill>
                <a:latin typeface="Arial"/>
                <a:cs typeface="Arial"/>
              </a:rPr>
              <a:t>pain and death,</a:t>
            </a:r>
          </a:p>
          <a:p>
            <a:pPr algn="ctr"/>
            <a:r>
              <a:rPr lang="en-US" sz="4000" dirty="0" smtClean="0">
                <a:solidFill>
                  <a:srgbClr val="FFFFFF"/>
                </a:solidFill>
                <a:latin typeface="Arial"/>
                <a:cs typeface="Arial"/>
              </a:rPr>
              <a:t>are felt and feared no more.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22556"/>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22556"/>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When I shall reach that happy place,</a:t>
            </a:r>
          </a:p>
          <a:p>
            <a:pPr algn="ctr"/>
            <a:r>
              <a:rPr lang="en-US" sz="4000" dirty="0" smtClean="0">
                <a:solidFill>
                  <a:srgbClr val="FFFFFF"/>
                </a:solidFill>
                <a:latin typeface="Arial"/>
                <a:cs typeface="Arial"/>
              </a:rPr>
              <a:t>I’ll be forever blessed;</a:t>
            </a:r>
          </a:p>
          <a:p>
            <a:pPr algn="ctr"/>
            <a:r>
              <a:rPr lang="en-US" sz="4000" dirty="0" smtClean="0">
                <a:solidFill>
                  <a:srgbClr val="FFFFFF"/>
                </a:solidFill>
                <a:latin typeface="Arial"/>
                <a:cs typeface="Arial"/>
              </a:rPr>
              <a:t>for I shall see my Father’s face,</a:t>
            </a:r>
          </a:p>
          <a:p>
            <a:pPr algn="ctr"/>
            <a:r>
              <a:rPr lang="en-US" sz="4000" dirty="0" smtClean="0">
                <a:solidFill>
                  <a:srgbClr val="FFFFFF"/>
                </a:solidFill>
                <a:latin typeface="Arial"/>
                <a:cs typeface="Arial"/>
              </a:rPr>
              <a:t>and in his bosom rest.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6403"/>
            <a:ext cx="8769529" cy="2554545"/>
          </a:xfrm>
          <a:prstGeom prst="rect">
            <a:avLst/>
          </a:prstGeom>
          <a:noFill/>
        </p:spPr>
        <p:txBody>
          <a:bodyPr wrap="square" rtlCol="0" anchor="ctr">
            <a:spAutoFit/>
          </a:bodyPr>
          <a:lstStyle/>
          <a:p>
            <a:pPr algn="ctr"/>
            <a:r>
              <a:rPr lang="en-US" sz="4000" dirty="0" smtClean="0">
                <a:solidFill>
                  <a:srgbClr val="FFFFFF"/>
                </a:solidFill>
                <a:cs typeface="Arial"/>
              </a:rPr>
              <a:t>O to grace how great a debtor</a:t>
            </a:r>
          </a:p>
          <a:p>
            <a:pPr algn="ctr"/>
            <a:r>
              <a:rPr lang="en-US" sz="4000" dirty="0" smtClean="0">
                <a:solidFill>
                  <a:srgbClr val="FFFFFF"/>
                </a:solidFill>
                <a:cs typeface="Arial"/>
              </a:rPr>
              <a:t>daily I’m constrained to be;</a:t>
            </a:r>
          </a:p>
          <a:p>
            <a:pPr algn="ctr"/>
            <a:r>
              <a:rPr lang="en-US" sz="4000" dirty="0" smtClean="0">
                <a:solidFill>
                  <a:srgbClr val="FFFFFF"/>
                </a:solidFill>
                <a:cs typeface="Arial"/>
              </a:rPr>
              <a:t>let that grace, now, like a fetter,</a:t>
            </a:r>
          </a:p>
          <a:p>
            <a:pPr algn="ctr"/>
            <a:r>
              <a:rPr lang="en-US" sz="4000" dirty="0" smtClean="0">
                <a:solidFill>
                  <a:srgbClr val="FFFFFF"/>
                </a:solidFill>
                <a:cs typeface="Arial"/>
              </a:rPr>
              <a:t>bind my </a:t>
            </a:r>
            <a:r>
              <a:rPr lang="en-US" sz="4000" dirty="0" err="1" smtClean="0">
                <a:solidFill>
                  <a:srgbClr val="FFFFFF"/>
                </a:solidFill>
                <a:cs typeface="Arial"/>
              </a:rPr>
              <a:t>wand’ring</a:t>
            </a:r>
            <a:r>
              <a:rPr lang="en-US" sz="4000" dirty="0" smtClean="0">
                <a:solidFill>
                  <a:srgbClr val="FFFFFF"/>
                </a:solidFill>
                <a:cs typeface="Arial"/>
              </a:rPr>
              <a:t> heart to thee.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41788"/>
            <a:ext cx="8769529" cy="3170099"/>
          </a:xfrm>
          <a:prstGeom prst="rect">
            <a:avLst/>
          </a:prstGeom>
          <a:noFill/>
        </p:spPr>
        <p:txBody>
          <a:bodyPr wrap="square" rtlCol="0" anchor="ctr">
            <a:spAutoFit/>
          </a:bodyPr>
          <a:lstStyle/>
          <a:p>
            <a:pPr algn="ctr"/>
            <a:r>
              <a:rPr lang="en-US" sz="4000" dirty="0" smtClean="0">
                <a:solidFill>
                  <a:srgbClr val="FFFFFF"/>
                </a:solidFill>
                <a:cs typeface="Arial"/>
              </a:rPr>
              <a:t>Filled with delight my </a:t>
            </a:r>
            <a:r>
              <a:rPr lang="en-US" sz="4000" dirty="0" err="1" smtClean="0">
                <a:solidFill>
                  <a:srgbClr val="FFFFFF"/>
                </a:solidFill>
                <a:cs typeface="Arial"/>
              </a:rPr>
              <a:t>raptured</a:t>
            </a:r>
            <a:r>
              <a:rPr lang="en-US" sz="4000" dirty="0" smtClean="0">
                <a:solidFill>
                  <a:srgbClr val="FFFFFF"/>
                </a:solidFill>
                <a:cs typeface="Arial"/>
              </a:rPr>
              <a:t> soul</a:t>
            </a:r>
          </a:p>
          <a:p>
            <a:pPr algn="ctr"/>
            <a:r>
              <a:rPr lang="en-US" sz="4000" dirty="0" smtClean="0">
                <a:solidFill>
                  <a:srgbClr val="FFFFFF"/>
                </a:solidFill>
                <a:cs typeface="Arial"/>
              </a:rPr>
              <a:t>would here no longer stay;</a:t>
            </a:r>
          </a:p>
          <a:p>
            <a:pPr algn="ctr"/>
            <a:r>
              <a:rPr lang="en-US" sz="4000" dirty="0" smtClean="0">
                <a:solidFill>
                  <a:srgbClr val="FFFFFF"/>
                </a:solidFill>
                <a:cs typeface="Arial"/>
              </a:rPr>
              <a:t>though Jordan’s waves</a:t>
            </a:r>
          </a:p>
          <a:p>
            <a:pPr algn="ctr"/>
            <a:r>
              <a:rPr lang="en-US" sz="4000" dirty="0" smtClean="0">
                <a:solidFill>
                  <a:srgbClr val="FFFFFF"/>
                </a:solidFill>
                <a:cs typeface="Arial"/>
              </a:rPr>
              <a:t>around me roll,</a:t>
            </a:r>
          </a:p>
          <a:p>
            <a:pPr algn="ctr"/>
            <a:r>
              <a:rPr lang="en-US" sz="4000" dirty="0" smtClean="0">
                <a:solidFill>
                  <a:srgbClr val="FFFFFF"/>
                </a:solidFill>
                <a:cs typeface="Arial"/>
              </a:rPr>
              <a:t>fearless I’d launch away.</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“On Jordan’s Stormy Banks”  •  Text: Samuel </a:t>
            </a:r>
            <a:r>
              <a:rPr lang="en-US" sz="1600" dirty="0" err="1" smtClean="0">
                <a:solidFill>
                  <a:srgbClr val="FFFFFF"/>
                </a:solidFill>
                <a:cs typeface="Arial"/>
              </a:rPr>
              <a:t>Stennett</a:t>
            </a:r>
            <a:r>
              <a:rPr lang="en-US" sz="1600" dirty="0" smtClean="0">
                <a:solidFill>
                  <a:srgbClr val="FFFFFF"/>
                </a:solidFill>
                <a:cs typeface="Arial"/>
              </a:rPr>
              <a:t> (1787)</a:t>
            </a:r>
          </a:p>
          <a:p>
            <a:r>
              <a:rPr lang="en-US" sz="1600" dirty="0" smtClean="0">
                <a:solidFill>
                  <a:srgbClr val="FFFFFF"/>
                </a:solidFill>
                <a:cs typeface="Arial"/>
              </a:rPr>
              <a:t>Music: Christopher Miner  •  © 1997 Christopher Miner  •  CCLI License #11109756</a:t>
            </a:r>
            <a:endParaRPr lang="en-US" sz="1600" dirty="0">
              <a:solidFill>
                <a:srgbClr val="FFFFFF"/>
              </a:solidFill>
              <a:cs typeface="Arial"/>
            </a:endParaRPr>
          </a:p>
        </p:txBody>
      </p:sp>
      <p:sp>
        <p:nvSpPr>
          <p:cNvPr id="6" name="TextBox 5"/>
          <p:cNvSpPr txBox="1"/>
          <p:nvPr/>
        </p:nvSpPr>
        <p:spPr>
          <a:xfrm>
            <a:off x="187235" y="1787279"/>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a:p>
            <a:pPr algn="ctr"/>
            <a:r>
              <a:rPr lang="en-US" sz="4000" dirty="0" smtClean="0">
                <a:solidFill>
                  <a:srgbClr val="FFFFFF"/>
                </a:solidFill>
                <a:latin typeface="Arial"/>
                <a:cs typeface="Arial"/>
              </a:rPr>
              <a:t>I am bound, I am bound,</a:t>
            </a:r>
          </a:p>
          <a:p>
            <a:pPr algn="ctr"/>
            <a:r>
              <a:rPr lang="en-US" sz="4000" dirty="0" smtClean="0">
                <a:solidFill>
                  <a:srgbClr val="FFFFFF"/>
                </a:solidFill>
                <a:latin typeface="Arial"/>
                <a:cs typeface="Arial"/>
              </a:rPr>
              <a:t>	I am bound for the promised land!</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ubtitle 2"/>
          <p:cNvSpPr txBox="1">
            <a:spLocks/>
          </p:cNvSpPr>
          <p:nvPr/>
        </p:nvSpPr>
        <p:spPr>
          <a:xfrm>
            <a:off x="0" y="3634134"/>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smtClean="0">
                <a:ln>
                  <a:noFill/>
                </a:ln>
                <a:solidFill>
                  <a:srgbClr val="FFFFFF"/>
                </a:solidFill>
                <a:effectLst/>
                <a:uLnTx/>
                <a:uFillTx/>
                <a:latin typeface="Arial"/>
                <a:ea typeface="+mn-ea"/>
                <a:cs typeface="Arial"/>
              </a:rPr>
              <a:t>Matthew 13:16-17</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2714169"/>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Benediction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309345" y="6154793"/>
            <a:ext cx="8523274" cy="545470"/>
          </a:xfrm>
        </p:spPr>
        <p:txBody>
          <a:bodyPr>
            <a:noAutofit/>
          </a:bodyPr>
          <a:lstStyle/>
          <a:p>
            <a:r>
              <a:rPr lang="en-US" sz="1500" dirty="0" smtClean="0">
                <a:solidFill>
                  <a:srgbClr val="FFFFFF"/>
                </a:solidFill>
                <a:cs typeface="Arial"/>
              </a:rPr>
              <a:t>“Come, Thou Fount Of Every Blessing”  •  Text: Robert Robinson (1758)</a:t>
            </a:r>
          </a:p>
          <a:p>
            <a:r>
              <a:rPr lang="en-US" sz="1500" dirty="0" smtClean="0">
                <a:solidFill>
                  <a:srgbClr val="FFFFFF"/>
                </a:solidFill>
                <a:cs typeface="Arial"/>
              </a:rPr>
              <a:t>Music: </a:t>
            </a:r>
            <a:r>
              <a:rPr lang="en-US" sz="1500" dirty="0" err="1" smtClean="0">
                <a:solidFill>
                  <a:srgbClr val="FFFFFF"/>
                </a:solidFill>
                <a:cs typeface="Arial"/>
              </a:rPr>
              <a:t>Asahel</a:t>
            </a:r>
            <a:r>
              <a:rPr lang="en-US" sz="1500" dirty="0" smtClean="0">
                <a:solidFill>
                  <a:srgbClr val="FFFFFF"/>
                </a:solidFill>
                <a:cs typeface="Arial"/>
              </a:rPr>
              <a:t> Nettleton (1825)  •  Public Domain  •  CCLI License #11109756</a:t>
            </a:r>
            <a:endParaRPr lang="en-US" sz="1500" dirty="0">
              <a:solidFill>
                <a:srgbClr val="FFFFFF"/>
              </a:solidFill>
              <a:cs typeface="Arial"/>
            </a:endParaRPr>
          </a:p>
        </p:txBody>
      </p:sp>
      <p:sp>
        <p:nvSpPr>
          <p:cNvPr id="6" name="TextBox 5"/>
          <p:cNvSpPr txBox="1"/>
          <p:nvPr/>
        </p:nvSpPr>
        <p:spPr>
          <a:xfrm>
            <a:off x="187235" y="1860508"/>
            <a:ext cx="8769529" cy="2554545"/>
          </a:xfrm>
          <a:prstGeom prst="rect">
            <a:avLst/>
          </a:prstGeom>
          <a:noFill/>
        </p:spPr>
        <p:txBody>
          <a:bodyPr wrap="square" rtlCol="0" anchor="ctr">
            <a:spAutoFit/>
          </a:bodyPr>
          <a:lstStyle/>
          <a:p>
            <a:pPr algn="ctr"/>
            <a:r>
              <a:rPr lang="en-US" sz="4000" dirty="0" smtClean="0">
                <a:solidFill>
                  <a:srgbClr val="FFFFFF"/>
                </a:solidFill>
                <a:latin typeface="Arial"/>
                <a:cs typeface="Arial"/>
              </a:rPr>
              <a:t>Prone to wander, Lord, I feel it,</a:t>
            </a:r>
          </a:p>
          <a:p>
            <a:pPr algn="ctr"/>
            <a:r>
              <a:rPr lang="en-US" sz="4000" dirty="0" smtClean="0">
                <a:solidFill>
                  <a:srgbClr val="FFFFFF"/>
                </a:solidFill>
                <a:latin typeface="Arial"/>
                <a:cs typeface="Arial"/>
              </a:rPr>
              <a:t>prone to leave the God I love;</a:t>
            </a:r>
          </a:p>
          <a:p>
            <a:pPr algn="ctr"/>
            <a:r>
              <a:rPr lang="en-US" sz="4000" dirty="0" smtClean="0">
                <a:solidFill>
                  <a:srgbClr val="FFFFFF"/>
                </a:solidFill>
                <a:latin typeface="Arial"/>
                <a:cs typeface="Arial"/>
              </a:rPr>
              <a:t>Here’s my heart, O take and seal it,</a:t>
            </a:r>
          </a:p>
          <a:p>
            <a:pPr algn="ctr"/>
            <a:r>
              <a:rPr lang="en-US" sz="4000" dirty="0" smtClean="0">
                <a:solidFill>
                  <a:srgbClr val="FFFFFF"/>
                </a:solidFill>
                <a:latin typeface="Arial"/>
                <a:cs typeface="Arial"/>
              </a:rPr>
              <a:t>seal it for thy courts above.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ension Worship">
      <a:dk1>
        <a:srgbClr val="000000"/>
      </a:dk1>
      <a:lt1>
        <a:srgbClr val="FFFFFF"/>
      </a:lt1>
      <a:dk2>
        <a:srgbClr val="000000"/>
      </a:dk2>
      <a:lt2>
        <a:srgbClr val="000000"/>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3138</TotalTime>
  <Words>2459</Words>
  <Application>Microsoft Macintosh PowerPoint</Application>
  <PresentationFormat>On-screen Show (4:3)</PresentationFormat>
  <Paragraphs>423</Paragraphs>
  <Slides>83</Slides>
  <Notes>0</Notes>
  <HiddenSlides>0</HiddenSlides>
  <MMClips>0</MMClips>
  <ScaleCrop>false</ScaleCrop>
  <HeadingPairs>
    <vt:vector size="4" baseType="variant">
      <vt:variant>
        <vt:lpstr>Design Template</vt:lpstr>
      </vt:variant>
      <vt:variant>
        <vt:i4>1</vt:i4>
      </vt:variant>
      <vt:variant>
        <vt:lpstr>Slide Titles</vt:lpstr>
      </vt:variant>
      <vt:variant>
        <vt:i4>83</vt:i4>
      </vt:variant>
    </vt:vector>
  </HeadingPairs>
  <TitlesOfParts>
    <vt:vector size="8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The Lord Is Risen Today</dc:title>
  <dc:creator>Eric Costa</dc:creator>
  <cp:lastModifiedBy>Eric Costa</cp:lastModifiedBy>
  <cp:revision>643</cp:revision>
  <cp:lastPrinted>2013-04-25T22:57:16Z</cp:lastPrinted>
  <dcterms:created xsi:type="dcterms:W3CDTF">2014-03-07T21:12:04Z</dcterms:created>
  <dcterms:modified xsi:type="dcterms:W3CDTF">2014-03-07T21:18:15Z</dcterms:modified>
</cp:coreProperties>
</file>