
<file path=[Content_Types].xml><?xml version="1.0" encoding="utf-8"?>
<Types xmlns="http://schemas.openxmlformats.org/package/2006/content-types">
  <Override PartName="/ppt/slides/slide45.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1090" r:id="rId3"/>
    <p:sldId id="1514" r:id="rId4"/>
    <p:sldId id="1515" r:id="rId5"/>
    <p:sldId id="1516" r:id="rId6"/>
    <p:sldId id="1517" r:id="rId7"/>
    <p:sldId id="1518" r:id="rId8"/>
    <p:sldId id="266" r:id="rId9"/>
    <p:sldId id="259" r:id="rId10"/>
    <p:sldId id="1511" r:id="rId11"/>
    <p:sldId id="1512" r:id="rId12"/>
    <p:sldId id="1513" r:id="rId13"/>
    <p:sldId id="355" r:id="rId14"/>
    <p:sldId id="260" r:id="rId15"/>
    <p:sldId id="349" r:id="rId16"/>
    <p:sldId id="1519" r:id="rId17"/>
    <p:sldId id="1520" r:id="rId18"/>
    <p:sldId id="267" r:id="rId19"/>
    <p:sldId id="488" r:id="rId20"/>
    <p:sldId id="1521" r:id="rId21"/>
    <p:sldId id="1522" r:id="rId22"/>
    <p:sldId id="1523" r:id="rId23"/>
    <p:sldId id="1524" r:id="rId24"/>
    <p:sldId id="1525" r:id="rId25"/>
    <p:sldId id="1526" r:id="rId26"/>
    <p:sldId id="1527" r:id="rId27"/>
    <p:sldId id="1528" r:id="rId28"/>
    <p:sldId id="1529" r:id="rId29"/>
    <p:sldId id="1530" r:id="rId30"/>
    <p:sldId id="280" r:id="rId31"/>
    <p:sldId id="779" r:id="rId32"/>
    <p:sldId id="1531" r:id="rId33"/>
    <p:sldId id="1532" r:id="rId34"/>
    <p:sldId id="1533" r:id="rId35"/>
    <p:sldId id="282" r:id="rId36"/>
    <p:sldId id="268" r:id="rId37"/>
    <p:sldId id="276" r:id="rId38"/>
    <p:sldId id="1534" r:id="rId39"/>
    <p:sldId id="1535" r:id="rId40"/>
    <p:sldId id="1536" r:id="rId41"/>
    <p:sldId id="1537" r:id="rId42"/>
    <p:sldId id="1538" r:id="rId43"/>
    <p:sldId id="1539" r:id="rId44"/>
    <p:sldId id="1540" r:id="rId45"/>
    <p:sldId id="1541" r:id="rId46"/>
    <p:sldId id="1542" r:id="rId47"/>
    <p:sldId id="1543" r:id="rId48"/>
    <p:sldId id="1544" r:id="rId49"/>
    <p:sldId id="1545" r:id="rId50"/>
    <p:sldId id="281" r:id="rId51"/>
    <p:sldId id="270"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389" autoAdjust="0"/>
    <p:restoredTop sz="94668" autoAdjust="0"/>
  </p:normalViewPr>
  <p:slideViewPr>
    <p:cSldViewPr snapToGrid="0" snapToObjects="1">
      <p:cViewPr varScale="1">
        <p:scale>
          <a:sx n="103" d="100"/>
          <a:sy n="103" d="100"/>
        </p:scale>
        <p:origin x="-5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9CCDA-0081-A64F-B058-F5732C6F9E22}"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9CCDA-0081-A64F-B058-F5732C6F9E22}" type="datetimeFigureOut">
              <a:rPr lang="en-US" smtClean="0"/>
              <a:pPr/>
              <a:t>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9CCDA-0081-A64F-B058-F5732C6F9E22}" type="datetimeFigureOut">
              <a:rPr lang="en-US" smtClean="0"/>
              <a:pPr/>
              <a:t>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9CCDA-0081-A64F-B058-F5732C6F9E22}" type="datetimeFigureOut">
              <a:rPr lang="en-US" smtClean="0"/>
              <a:pPr/>
              <a:t>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CCDA-0081-A64F-B058-F5732C6F9E22}" type="datetimeFigureOut">
              <a:rPr lang="en-US" smtClean="0"/>
              <a:pPr/>
              <a:t>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B8B9CCDA-0081-A64F-B058-F5732C6F9E22}" type="datetimeFigureOut">
              <a:rPr lang="en-US" smtClean="0"/>
              <a:pPr/>
              <a:t>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EC1CA967-2A88-924D-9B37-375AC89663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19673"/>
            <a:ext cx="8769529" cy="5016758"/>
          </a:xfrm>
          <a:prstGeom prst="rect">
            <a:avLst/>
          </a:prstGeom>
          <a:noFill/>
        </p:spPr>
        <p:txBody>
          <a:bodyPr wrap="square" rtlCol="0" anchor="ctr">
            <a:spAutoFit/>
          </a:bodyPr>
          <a:lstStyle/>
          <a:p>
            <a:pPr algn="ctr"/>
            <a:r>
              <a:rPr lang="en-US" sz="4000" i="1" dirty="0" smtClean="0">
                <a:solidFill>
                  <a:srgbClr val="FFFFFF"/>
                </a:solidFill>
              </a:rPr>
              <a:t>Almighty and most merciful Father,</a:t>
            </a:r>
          </a:p>
          <a:p>
            <a:pPr algn="ctr"/>
            <a:r>
              <a:rPr lang="en-US" sz="4000" i="1" dirty="0" smtClean="0">
                <a:solidFill>
                  <a:srgbClr val="FFFFFF"/>
                </a:solidFill>
              </a:rPr>
              <a:t>we have erred and strayed</a:t>
            </a:r>
          </a:p>
          <a:p>
            <a:pPr algn="ctr"/>
            <a:r>
              <a:rPr lang="en-US" sz="4000" i="1" dirty="0" smtClean="0">
                <a:solidFill>
                  <a:srgbClr val="FFFFFF"/>
                </a:solidFill>
              </a:rPr>
              <a:t>from Your ways like lost sheep.</a:t>
            </a:r>
          </a:p>
          <a:p>
            <a:pPr algn="ctr"/>
            <a:r>
              <a:rPr lang="en-US" sz="4000" i="1" dirty="0" smtClean="0">
                <a:solidFill>
                  <a:srgbClr val="FFFFFF"/>
                </a:solidFill>
              </a:rPr>
              <a:t>We have followed too much</a:t>
            </a:r>
          </a:p>
          <a:p>
            <a:pPr algn="ctr"/>
            <a:r>
              <a:rPr lang="en-US" sz="4000" i="1" dirty="0" smtClean="0">
                <a:solidFill>
                  <a:srgbClr val="FFFFFF"/>
                </a:solidFill>
              </a:rPr>
              <a:t>the devices and desires</a:t>
            </a:r>
          </a:p>
          <a:p>
            <a:pPr algn="ctr"/>
            <a:r>
              <a:rPr lang="en-US" sz="4000" i="1" dirty="0" smtClean="0">
                <a:solidFill>
                  <a:srgbClr val="FFFFFF"/>
                </a:solidFill>
              </a:rPr>
              <a:t>of our own hearts.</a:t>
            </a:r>
          </a:p>
          <a:p>
            <a:pPr algn="ctr"/>
            <a:r>
              <a:rPr lang="en-US" sz="4000" i="1" dirty="0" smtClean="0">
                <a:solidFill>
                  <a:srgbClr val="FFFFFF"/>
                </a:solidFill>
              </a:rPr>
              <a:t>We have offended against</a:t>
            </a:r>
          </a:p>
          <a:p>
            <a:pPr algn="ctr"/>
            <a:r>
              <a:rPr lang="en-US" sz="4000" i="1" dirty="0" smtClean="0">
                <a:solidFill>
                  <a:srgbClr val="FFFFFF"/>
                </a:solidFill>
              </a:rPr>
              <a:t>Your holy laws.</a:t>
            </a: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614753"/>
            <a:ext cx="8769529" cy="5632311"/>
          </a:xfrm>
          <a:prstGeom prst="rect">
            <a:avLst/>
          </a:prstGeom>
          <a:noFill/>
        </p:spPr>
        <p:txBody>
          <a:bodyPr wrap="square" rtlCol="0" anchor="ctr">
            <a:spAutoFit/>
          </a:bodyPr>
          <a:lstStyle/>
          <a:p>
            <a:pPr algn="ctr"/>
            <a:r>
              <a:rPr lang="en-US" sz="4000" i="1" dirty="0" smtClean="0">
                <a:solidFill>
                  <a:srgbClr val="FFFFFF"/>
                </a:solidFill>
              </a:rPr>
              <a:t>We have left undone those things</a:t>
            </a:r>
          </a:p>
          <a:p>
            <a:pPr algn="ctr"/>
            <a:r>
              <a:rPr lang="en-US" sz="4000" i="1" dirty="0" smtClean="0">
                <a:solidFill>
                  <a:srgbClr val="FFFFFF"/>
                </a:solidFill>
              </a:rPr>
              <a:t>which we ought to have done;</a:t>
            </a:r>
          </a:p>
          <a:p>
            <a:pPr algn="ctr"/>
            <a:r>
              <a:rPr lang="en-US" sz="4000" i="1" dirty="0" smtClean="0">
                <a:solidFill>
                  <a:srgbClr val="FFFFFF"/>
                </a:solidFill>
              </a:rPr>
              <a:t>and we have done those things</a:t>
            </a:r>
          </a:p>
          <a:p>
            <a:pPr algn="ctr"/>
            <a:r>
              <a:rPr lang="en-US" sz="4000" i="1" dirty="0" smtClean="0">
                <a:solidFill>
                  <a:srgbClr val="FFFFFF"/>
                </a:solidFill>
              </a:rPr>
              <a:t>which we ought not to have done;</a:t>
            </a:r>
          </a:p>
          <a:p>
            <a:pPr algn="ctr"/>
            <a:r>
              <a:rPr lang="en-US" sz="4000" i="1" dirty="0" smtClean="0">
                <a:solidFill>
                  <a:srgbClr val="FFFFFF"/>
                </a:solidFill>
              </a:rPr>
              <a:t>and there is no health in us.</a:t>
            </a:r>
          </a:p>
          <a:p>
            <a:pPr algn="ctr"/>
            <a:r>
              <a:rPr lang="en-US" sz="4000" i="1" dirty="0" smtClean="0">
                <a:solidFill>
                  <a:srgbClr val="FFFFFF"/>
                </a:solidFill>
              </a:rPr>
              <a:t>O Lord, have mercy upon us,</a:t>
            </a:r>
          </a:p>
          <a:p>
            <a:pPr algn="ctr"/>
            <a:r>
              <a:rPr lang="en-US" sz="4000" i="1" dirty="0" smtClean="0">
                <a:solidFill>
                  <a:srgbClr val="FFFFFF"/>
                </a:solidFill>
              </a:rPr>
              <a:t>miserable offenders.</a:t>
            </a:r>
          </a:p>
          <a:p>
            <a:pPr algn="ctr"/>
            <a:r>
              <a:rPr lang="en-US" sz="4000" i="1" dirty="0" smtClean="0">
                <a:solidFill>
                  <a:srgbClr val="FFFFFF"/>
                </a:solidFill>
              </a:rPr>
              <a:t>Spare those, O God,</a:t>
            </a:r>
          </a:p>
          <a:p>
            <a:pPr algn="ctr"/>
            <a:r>
              <a:rPr lang="en-US" sz="4000" i="1" dirty="0" smtClean="0">
                <a:solidFill>
                  <a:srgbClr val="FFFFFF"/>
                </a:solidFill>
              </a:rPr>
              <a:t>who confess their faults.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922530"/>
            <a:ext cx="8769529" cy="5016758"/>
          </a:xfrm>
          <a:prstGeom prst="rect">
            <a:avLst/>
          </a:prstGeom>
          <a:noFill/>
        </p:spPr>
        <p:txBody>
          <a:bodyPr wrap="square" rtlCol="0" anchor="ctr">
            <a:spAutoFit/>
          </a:bodyPr>
          <a:lstStyle/>
          <a:p>
            <a:pPr algn="ctr"/>
            <a:r>
              <a:rPr lang="en-US" sz="4000" i="1" dirty="0" smtClean="0">
                <a:solidFill>
                  <a:srgbClr val="FFFFFF"/>
                </a:solidFill>
              </a:rPr>
              <a:t>Restore those who are penitent;</a:t>
            </a:r>
          </a:p>
          <a:p>
            <a:pPr algn="ctr"/>
            <a:r>
              <a:rPr lang="en-US" sz="4000" i="1" dirty="0" smtClean="0">
                <a:solidFill>
                  <a:srgbClr val="FFFFFF"/>
                </a:solidFill>
              </a:rPr>
              <a:t>according to Your promises</a:t>
            </a:r>
          </a:p>
          <a:p>
            <a:pPr algn="ctr"/>
            <a:r>
              <a:rPr lang="en-US" sz="4000" i="1" dirty="0" smtClean="0">
                <a:solidFill>
                  <a:srgbClr val="FFFFFF"/>
                </a:solidFill>
              </a:rPr>
              <a:t>declared unto mankind</a:t>
            </a:r>
          </a:p>
          <a:p>
            <a:pPr algn="ctr"/>
            <a:r>
              <a:rPr lang="en-US" sz="4000" i="1" dirty="0" smtClean="0">
                <a:solidFill>
                  <a:srgbClr val="FFFFFF"/>
                </a:solidFill>
              </a:rPr>
              <a:t>in Christ Jesus our Lord.</a:t>
            </a:r>
          </a:p>
          <a:p>
            <a:pPr algn="ctr"/>
            <a:r>
              <a:rPr lang="en-US" sz="4000" i="1" dirty="0" smtClean="0">
                <a:solidFill>
                  <a:srgbClr val="FFFFFF"/>
                </a:solidFill>
              </a:rPr>
              <a:t>Grant that we may hereafter live</a:t>
            </a:r>
          </a:p>
          <a:p>
            <a:pPr algn="ctr"/>
            <a:r>
              <a:rPr lang="en-US" sz="4000" i="1" dirty="0" smtClean="0">
                <a:solidFill>
                  <a:srgbClr val="FFFFFF"/>
                </a:solidFill>
              </a:rPr>
              <a:t>a godly, righteous, and sober life;</a:t>
            </a:r>
          </a:p>
          <a:p>
            <a:pPr algn="ctr"/>
            <a:r>
              <a:rPr lang="en-US" sz="4000" i="1" dirty="0" smtClean="0">
                <a:solidFill>
                  <a:srgbClr val="FFFFFF"/>
                </a:solidFill>
              </a:rPr>
              <a:t>to the glory of His holy name.</a:t>
            </a:r>
          </a:p>
          <a:p>
            <a:pPr algn="ctr"/>
            <a:r>
              <a:rPr lang="en-US" sz="4000" i="1" dirty="0" smtClean="0">
                <a:solidFill>
                  <a:srgbClr val="FFFFFF"/>
                </a:solidFill>
              </a:rPr>
              <a:t>Amen.</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3092299"/>
            <a:ext cx="8769529" cy="707886"/>
          </a:xfrm>
          <a:prstGeom prst="rect">
            <a:avLst/>
          </a:prstGeom>
          <a:noFill/>
        </p:spPr>
        <p:txBody>
          <a:bodyPr wrap="square" rtlCol="0">
            <a:spAutoFit/>
          </a:bodyPr>
          <a:lstStyle/>
          <a:p>
            <a:pPr algn="ctr"/>
            <a:r>
              <a:rPr lang="en-US" sz="4000" dirty="0" smtClean="0">
                <a:solidFill>
                  <a:srgbClr val="FFFFFF"/>
                </a:solidFill>
                <a:latin typeface="Arial"/>
                <a:cs typeface="Arial"/>
              </a:rPr>
              <a:t>(Silent confession)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02125"/>
            <a:ext cx="8769529" cy="3785652"/>
          </a:xfrm>
          <a:prstGeom prst="rect">
            <a:avLst/>
          </a:prstGeom>
          <a:noFill/>
        </p:spPr>
        <p:txBody>
          <a:bodyPr wrap="square" rtlCol="0" anchor="ctr">
            <a:spAutoFit/>
          </a:bodyPr>
          <a:lstStyle/>
          <a:p>
            <a:pPr algn="ctr"/>
            <a:r>
              <a:rPr lang="en-US" sz="4000" dirty="0" smtClean="0">
                <a:solidFill>
                  <a:srgbClr val="FFFFFF"/>
                </a:solidFill>
              </a:rPr>
              <a:t>The </a:t>
            </a:r>
            <a:r>
              <a:rPr lang="en-US" sz="4000" cap="small" dirty="0" smtClean="0">
                <a:solidFill>
                  <a:srgbClr val="FFFFFF"/>
                </a:solidFill>
              </a:rPr>
              <a:t>Lord</a:t>
            </a:r>
            <a:r>
              <a:rPr lang="en-US" sz="4000" dirty="0" smtClean="0">
                <a:solidFill>
                  <a:srgbClr val="FFFFFF"/>
                </a:solidFill>
              </a:rPr>
              <a:t> lifts up the humble;</a:t>
            </a:r>
          </a:p>
          <a:p>
            <a:pPr algn="ctr"/>
            <a:r>
              <a:rPr lang="en-US" sz="4000" dirty="0" smtClean="0">
                <a:solidFill>
                  <a:srgbClr val="FFFFFF"/>
                </a:solidFill>
              </a:rPr>
              <a:t>he casts the wicked to the ground.</a:t>
            </a:r>
          </a:p>
          <a:p>
            <a:pPr algn="ctr"/>
            <a:r>
              <a:rPr lang="en-US" sz="4000" dirty="0" smtClean="0">
                <a:solidFill>
                  <a:srgbClr val="FFFFFF"/>
                </a:solidFill>
              </a:rPr>
              <a:t>The </a:t>
            </a:r>
            <a:r>
              <a:rPr lang="en-US" sz="4000" cap="small" dirty="0" smtClean="0">
                <a:solidFill>
                  <a:srgbClr val="FFFFFF"/>
                </a:solidFill>
              </a:rPr>
              <a:t>Lord</a:t>
            </a:r>
            <a:r>
              <a:rPr lang="en-US" sz="4000" dirty="0" smtClean="0">
                <a:solidFill>
                  <a:srgbClr val="FFFFFF"/>
                </a:solidFill>
              </a:rPr>
              <a:t> takes </a:t>
            </a:r>
            <a:r>
              <a:rPr lang="en-US" sz="4000" dirty="0" smtClean="0">
                <a:solidFill>
                  <a:srgbClr val="FFFFFF"/>
                </a:solidFill>
              </a:rPr>
              <a:t>pleasure</a:t>
            </a:r>
          </a:p>
          <a:p>
            <a:pPr algn="ctr"/>
            <a:r>
              <a:rPr lang="en-US" sz="4000" dirty="0" smtClean="0">
                <a:solidFill>
                  <a:srgbClr val="FFFFFF"/>
                </a:solidFill>
              </a:rPr>
              <a:t>in those who fear him,</a:t>
            </a:r>
          </a:p>
          <a:p>
            <a:pPr algn="ctr"/>
            <a:r>
              <a:rPr lang="en-US" sz="4000" dirty="0" smtClean="0">
                <a:solidFill>
                  <a:srgbClr val="FFFFFF"/>
                </a:solidFill>
              </a:rPr>
              <a:t>in those who hope</a:t>
            </a:r>
          </a:p>
          <a:p>
            <a:pPr algn="ctr"/>
            <a:r>
              <a:rPr lang="en-US" sz="4000" dirty="0" smtClean="0">
                <a:solidFill>
                  <a:srgbClr val="FFFFFF"/>
                </a:solidFill>
              </a:rPr>
              <a:t>in his steadfast love.</a:t>
            </a:r>
            <a:endParaRPr lang="en-US" sz="4000" dirty="0" smtClean="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147:6, 11</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Assurance of Forgiveness</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771618"/>
            <a:ext cx="8769529" cy="1323439"/>
          </a:xfrm>
          <a:prstGeom prst="rect">
            <a:avLst/>
          </a:prstGeom>
          <a:noFill/>
        </p:spPr>
        <p:txBody>
          <a:bodyPr wrap="square" rtlCol="0">
            <a:spAutoFit/>
          </a:bodyPr>
          <a:lstStyle/>
          <a:p>
            <a:pPr algn="ctr"/>
            <a:r>
              <a:rPr lang="en-US" sz="4000" dirty="0" smtClean="0">
                <a:solidFill>
                  <a:srgbClr val="FFFFFF"/>
                </a:solidFill>
                <a:latin typeface="Arial"/>
                <a:cs typeface="Arial"/>
              </a:rPr>
              <a:t>May the peace of Christ be with you.</a:t>
            </a: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4893647"/>
          </a:xfrm>
          <a:prstGeom prst="rect">
            <a:avLst/>
          </a:prstGeom>
          <a:noFill/>
        </p:spPr>
        <p:txBody>
          <a:bodyPr wrap="square" rtlCol="0">
            <a:spAutoFit/>
          </a:bodyPr>
          <a:lstStyle/>
          <a:p>
            <a:r>
              <a:rPr lang="en-US" sz="3900" dirty="0" smtClean="0">
                <a:solidFill>
                  <a:srgbClr val="FFFFFF"/>
                </a:solidFill>
              </a:rPr>
              <a:t>They devoted themselves to the apostles’ teaching and the fellowship, to the breaking of bread and the prayers. And awe came upon every soul, and many wonders and signs were being done through the </a:t>
            </a:r>
            <a:r>
              <a:rPr lang="en-US" sz="3900" dirty="0" smtClean="0">
                <a:solidFill>
                  <a:srgbClr val="FFFFFF"/>
                </a:solidFill>
              </a:rPr>
              <a:t>apostles. And </a:t>
            </a:r>
            <a:r>
              <a:rPr lang="en-US" sz="3900" dirty="0" smtClean="0">
                <a:solidFill>
                  <a:srgbClr val="FFFFFF"/>
                </a:solidFill>
              </a:rPr>
              <a:t>all who believed were together and had all things in common.</a:t>
            </a:r>
            <a:endParaRPr lang="en-US" sz="39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Acts 2:42-47</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Offering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83673"/>
            <a:ext cx="8769529" cy="5940088"/>
          </a:xfrm>
          <a:prstGeom prst="rect">
            <a:avLst/>
          </a:prstGeom>
          <a:noFill/>
        </p:spPr>
        <p:txBody>
          <a:bodyPr wrap="square" rtlCol="0">
            <a:spAutoFit/>
          </a:bodyPr>
          <a:lstStyle/>
          <a:p>
            <a:r>
              <a:rPr lang="en-US" sz="3800" dirty="0" smtClean="0">
                <a:solidFill>
                  <a:srgbClr val="FFFFFF"/>
                </a:solidFill>
              </a:rPr>
              <a:t>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a:t>
            </a:r>
            <a:endParaRPr lang="en-US" sz="3800" dirty="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40221"/>
            <a:ext cx="8769529" cy="2862322"/>
          </a:xfrm>
          <a:prstGeom prst="rect">
            <a:avLst/>
          </a:prstGeom>
          <a:noFill/>
        </p:spPr>
        <p:txBody>
          <a:bodyPr wrap="square" rtlCol="0" anchor="ctr">
            <a:spAutoFit/>
          </a:bodyPr>
          <a:lstStyle/>
          <a:p>
            <a:pPr algn="ctr"/>
            <a:r>
              <a:rPr lang="en-US" sz="3600" dirty="0" smtClean="0">
                <a:solidFill>
                  <a:srgbClr val="FFFFFF"/>
                </a:solidFill>
                <a:latin typeface="Arial"/>
                <a:cs typeface="Arial"/>
              </a:rPr>
              <a:t>Praise God, from whom all blessings flow;</a:t>
            </a:r>
          </a:p>
          <a:p>
            <a:pPr algn="ctr"/>
            <a:r>
              <a:rPr lang="en-US" sz="3600" dirty="0" smtClean="0">
                <a:solidFill>
                  <a:srgbClr val="FFFFFF"/>
                </a:solidFill>
                <a:latin typeface="Arial"/>
                <a:cs typeface="Arial"/>
              </a:rPr>
              <a:t>Praise him, all creatures here below;</a:t>
            </a:r>
          </a:p>
          <a:p>
            <a:pPr algn="ctr"/>
            <a:r>
              <a:rPr lang="en-US" sz="3600" dirty="0" smtClean="0">
                <a:solidFill>
                  <a:srgbClr val="FFFFFF"/>
                </a:solidFill>
                <a:latin typeface="Arial"/>
                <a:cs typeface="Arial"/>
              </a:rPr>
              <a:t>Praise him above, ye </a:t>
            </a:r>
            <a:r>
              <a:rPr lang="en-US" sz="3600" dirty="0" err="1" smtClean="0">
                <a:solidFill>
                  <a:srgbClr val="FFFFFF"/>
                </a:solidFill>
                <a:latin typeface="Arial"/>
                <a:cs typeface="Arial"/>
              </a:rPr>
              <a:t>heav’nly</a:t>
            </a:r>
            <a:r>
              <a:rPr lang="en-US" sz="3600" dirty="0" smtClean="0">
                <a:solidFill>
                  <a:srgbClr val="FFFFFF"/>
                </a:solidFill>
                <a:latin typeface="Arial"/>
                <a:cs typeface="Arial"/>
              </a:rPr>
              <a:t> host;</a:t>
            </a:r>
          </a:p>
          <a:p>
            <a:pPr algn="ctr"/>
            <a:r>
              <a:rPr lang="en-US" sz="3600" dirty="0" smtClean="0">
                <a:solidFill>
                  <a:srgbClr val="FFFFFF"/>
                </a:solidFill>
                <a:latin typeface="Arial"/>
                <a:cs typeface="Arial"/>
              </a:rPr>
              <a:t>Praise Father, Son, and Holy Ghost.</a:t>
            </a:r>
          </a:p>
          <a:p>
            <a:pPr algn="ctr"/>
            <a:r>
              <a:rPr lang="en-US" sz="3600" dirty="0" smtClean="0">
                <a:solidFill>
                  <a:srgbClr val="FFFFFF"/>
                </a:solidFill>
                <a:latin typeface="Arial"/>
                <a:cs typeface="Arial"/>
              </a:rPr>
              <a:t>Amen.</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Text: Thomas Ken (1674)</a:t>
            </a:r>
            <a:endParaRPr lang="en-US" sz="2000" dirty="0" smtClean="0">
              <a:solidFill>
                <a:srgbClr val="FFFFFF"/>
              </a:solidFill>
              <a:latin typeface="Arial"/>
              <a:cs typeface="Arial"/>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Music: “Old 100</a:t>
            </a:r>
            <a:r>
              <a:rPr kumimoji="0" lang="en-US" sz="2000" b="0" i="0" u="none" strike="noStrike" kern="1200" cap="none" spc="0" normalizeH="0" baseline="30000" noProof="0" dirty="0" smtClean="0">
                <a:ln>
                  <a:noFill/>
                </a:ln>
                <a:solidFill>
                  <a:srgbClr val="FFFFFF"/>
                </a:solidFill>
                <a:effectLst/>
                <a:uLnTx/>
                <a:uFillTx/>
                <a:latin typeface="Arial"/>
                <a:ea typeface="+mn-ea"/>
                <a:cs typeface="Arial"/>
              </a:rPr>
              <a:t>th</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 </a:t>
            </a:r>
            <a:r>
              <a:rPr kumimoji="0" lang="en-US" sz="2000" b="0" i="0" u="none" strike="noStrike" kern="1200" cap="none" spc="0" normalizeH="0" baseline="0" noProof="0" dirty="0" err="1" smtClean="0">
                <a:ln>
                  <a:noFill/>
                </a:ln>
                <a:solidFill>
                  <a:srgbClr val="FFFFFF"/>
                </a:solidFill>
                <a:effectLst/>
                <a:uLnTx/>
                <a:uFillTx/>
                <a:latin typeface="Arial"/>
                <a:ea typeface="+mn-ea"/>
                <a:cs typeface="Arial"/>
              </a:rPr>
              <a:t>Genevan</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Psalter / Louis Bourgeois (1551)</a:t>
            </a:r>
            <a:endParaRPr kumimoji="0" lang="en-US" sz="2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The Doxology</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
        <p:nvSpPr>
          <p:cNvPr id="5" name="Subtitle 2"/>
          <p:cNvSpPr>
            <a:spLocks noGrp="1"/>
          </p:cNvSpPr>
          <p:nvPr>
            <p:ph type="subTitle" idx="1"/>
          </p:nvPr>
        </p:nvSpPr>
        <p:spPr>
          <a:xfrm>
            <a:off x="309345" y="6154793"/>
            <a:ext cx="8523274" cy="545470"/>
          </a:xfrm>
        </p:spPr>
        <p:txBody>
          <a:bodyPr>
            <a:noAutofit/>
          </a:bodyPr>
          <a:lstStyle/>
          <a:p>
            <a:endParaRPr lang="en-US" sz="1500" dirty="0" smtClean="0">
              <a:solidFill>
                <a:srgbClr val="FFFFFF"/>
              </a:solidFill>
              <a:cs typeface="Arial"/>
            </a:endParaRPr>
          </a:p>
          <a:p>
            <a:r>
              <a:rPr lang="en-US" sz="1500" dirty="0" smtClean="0">
                <a:solidFill>
                  <a:srgbClr val="FFFFFF"/>
                </a:solidFill>
                <a:cs typeface="Arial"/>
              </a:rPr>
              <a:t>Public Domain  •  CCLI License #11109756</a:t>
            </a:r>
            <a:endParaRPr lang="en-US" sz="1500" dirty="0">
              <a:solidFill>
                <a:srgbClr val="FFFFFF"/>
              </a:solidFill>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cs typeface="Arial"/>
            </a:endParaRPr>
          </a:p>
          <a:p>
            <a:pPr algn="ctr"/>
            <a:r>
              <a:rPr lang="en-US" sz="4000" dirty="0" smtClean="0">
                <a:solidFill>
                  <a:schemeClr val="bg1"/>
                </a:solidFill>
                <a:cs typeface="Arial"/>
              </a:rPr>
              <a:t>…</a:t>
            </a:r>
          </a:p>
          <a:p>
            <a:pPr algn="ctr"/>
            <a:endParaRPr lang="en-US" sz="4000" dirty="0" smtClean="0">
              <a:solidFill>
                <a:schemeClr val="bg1"/>
              </a:solidFill>
              <a:cs typeface="Arial"/>
            </a:endParaRPr>
          </a:p>
          <a:p>
            <a:pPr algn="ctr"/>
            <a:r>
              <a:rPr lang="en-US" sz="4000" dirty="0" smtClean="0">
                <a:solidFill>
                  <a:schemeClr val="bg1"/>
                </a:solidFill>
                <a:cs typeface="Arial"/>
              </a:rPr>
              <a:t>The Word of the Lord.</a:t>
            </a:r>
          </a:p>
          <a:p>
            <a:pPr algn="ctr"/>
            <a:r>
              <a:rPr lang="en-US" sz="4000" i="1" dirty="0" smtClean="0">
                <a:solidFill>
                  <a:schemeClr val="bg1"/>
                </a:solidFill>
                <a:cs typeface="Arial"/>
              </a:rPr>
              <a:t>Thanks be to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000" dirty="0" smtClean="0">
                <a:solidFill>
                  <a:srgbClr val="FFFFFF"/>
                </a:solidFill>
                <a:latin typeface="Arial"/>
                <a:cs typeface="Arial"/>
              </a:rPr>
              <a:t>Proverbs 16:18-19</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Old Testament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536267"/>
            <a:ext cx="8769529" cy="2554545"/>
          </a:xfrm>
          <a:prstGeom prst="rect">
            <a:avLst/>
          </a:prstGeom>
          <a:noFill/>
        </p:spPr>
        <p:txBody>
          <a:bodyPr wrap="square" rtlCol="0" anchor="ctr">
            <a:spAutoFit/>
          </a:bodyPr>
          <a:lstStyle/>
          <a:p>
            <a:pPr algn="ctr"/>
            <a:r>
              <a:rPr lang="en-US" sz="4000" dirty="0" smtClean="0">
                <a:solidFill>
                  <a:srgbClr val="FFFFFF"/>
                </a:solidFill>
              </a:rPr>
              <a:t>Let the righteous one</a:t>
            </a:r>
          </a:p>
          <a:p>
            <a:pPr algn="ctr"/>
            <a:r>
              <a:rPr lang="en-US" sz="4000" dirty="0" smtClean="0">
                <a:solidFill>
                  <a:srgbClr val="FFFFFF"/>
                </a:solidFill>
              </a:rPr>
              <a:t>rejoice in the </a:t>
            </a:r>
            <a:r>
              <a:rPr lang="en-US" sz="4000" cap="small" dirty="0" smtClean="0">
                <a:solidFill>
                  <a:srgbClr val="FFFFFF"/>
                </a:solidFill>
              </a:rPr>
              <a:t>Lord</a:t>
            </a:r>
          </a:p>
          <a:p>
            <a:pPr algn="ctr"/>
            <a:r>
              <a:rPr lang="en-US" sz="4000" dirty="0" smtClean="0">
                <a:solidFill>
                  <a:srgbClr val="FFFFFF"/>
                </a:solidFill>
              </a:rPr>
              <a:t>and take refuge in him!</a:t>
            </a:r>
          </a:p>
          <a:p>
            <a:pPr algn="ctr"/>
            <a:r>
              <a:rPr lang="en-US" sz="4000" dirty="0" smtClean="0">
                <a:solidFill>
                  <a:srgbClr val="FFFFFF"/>
                </a:solidFill>
              </a:rPr>
              <a:t>Let all the upright in heart exult!</a:t>
            </a:r>
            <a:endParaRPr lang="en-US" sz="4000" dirty="0" smtClean="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64:10</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Worship</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5016758"/>
          </a:xfrm>
          <a:prstGeom prst="rect">
            <a:avLst/>
          </a:prstGeom>
          <a:noFill/>
        </p:spPr>
        <p:txBody>
          <a:bodyPr wrap="square" rtlCol="0">
            <a:spAutoFit/>
          </a:bodyPr>
          <a:lstStyle/>
          <a:p>
            <a:pPr algn="ctr"/>
            <a:r>
              <a:rPr lang="en-US" sz="4000" dirty="0" smtClean="0">
                <a:solidFill>
                  <a:srgbClr val="FFFFFF"/>
                </a:solidFill>
                <a:latin typeface="Arial"/>
                <a:cs typeface="Arial"/>
              </a:rPr>
              <a:t>The Lord be with you.</a:t>
            </a:r>
            <a:endParaRPr lang="en-US" sz="4000" i="1" dirty="0" smtClean="0">
              <a:solidFill>
                <a:srgbClr val="FFFFFF"/>
              </a:solidFill>
              <a:latin typeface="Arial"/>
              <a:cs typeface="Arial"/>
            </a:endParaRP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a:p>
            <a:pPr algn="ctr"/>
            <a:r>
              <a:rPr lang="en-US" sz="4000" dirty="0" smtClean="0">
                <a:solidFill>
                  <a:srgbClr val="FFFFFF"/>
                </a:solidFill>
                <a:latin typeface="Arial"/>
                <a:cs typeface="Arial"/>
              </a:rPr>
              <a:t>Let us pray…</a:t>
            </a:r>
          </a:p>
          <a:p>
            <a:pPr algn="ctr"/>
            <a:endParaRPr lang="en-US" sz="4000" dirty="0" smtClean="0">
              <a:solidFill>
                <a:srgbClr val="FFFFFF"/>
              </a:solidFill>
              <a:latin typeface="Arial"/>
              <a:cs typeface="Arial"/>
            </a:endParaRPr>
          </a:p>
          <a:p>
            <a:pPr algn="ctr"/>
            <a:r>
              <a:rPr lang="en-US" sz="4000" dirty="0" smtClean="0">
                <a:solidFill>
                  <a:srgbClr val="FFFFFF"/>
                </a:solidFill>
                <a:latin typeface="Arial"/>
                <a:cs typeface="Arial"/>
              </a:rPr>
              <a:t>(Elder prays)</a:t>
            </a:r>
          </a:p>
          <a:p>
            <a:endParaRPr lang="en-US" sz="4000" dirty="0" smtClean="0">
              <a:solidFill>
                <a:srgbClr val="FFFFFF"/>
              </a:solidFill>
              <a:latin typeface="Arial"/>
              <a:cs typeface="Arial"/>
            </a:endParaRPr>
          </a:p>
          <a:p>
            <a:r>
              <a:rPr lang="en-US" sz="4000" dirty="0" smtClean="0">
                <a:solidFill>
                  <a:srgbClr val="FFFFFF"/>
                </a:solidFill>
                <a:latin typeface="Arial"/>
                <a:cs typeface="Arial"/>
              </a:rPr>
              <a:t>And now as our Savior taught us, we pray…</a:t>
            </a: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Prayers of the People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9112"/>
            <a:ext cx="8769529" cy="6524864"/>
          </a:xfrm>
          <a:prstGeom prst="rect">
            <a:avLst/>
          </a:prstGeom>
          <a:noFill/>
        </p:spPr>
        <p:txBody>
          <a:bodyPr wrap="square" rtlCol="0" anchor="ctr">
            <a:spAutoFit/>
          </a:bodyPr>
          <a:lstStyle/>
          <a:p>
            <a:pPr algn="ctr"/>
            <a:r>
              <a:rPr lang="en-US" sz="3800" i="1" dirty="0" smtClean="0">
                <a:solidFill>
                  <a:srgbClr val="FFFFFF"/>
                </a:solidFill>
                <a:latin typeface="Arial"/>
                <a:cs typeface="Arial"/>
              </a:rPr>
              <a:t>Our Father, who art in heaven,</a:t>
            </a:r>
          </a:p>
          <a:p>
            <a:pPr algn="ctr"/>
            <a:r>
              <a:rPr lang="en-US" sz="3800" i="1" dirty="0" smtClean="0">
                <a:solidFill>
                  <a:srgbClr val="FFFFFF"/>
                </a:solidFill>
                <a:latin typeface="Arial"/>
                <a:cs typeface="Arial"/>
              </a:rPr>
              <a:t>hallowed be Thy name.</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Thy kingdom come, Thy will be done</a:t>
            </a:r>
          </a:p>
          <a:p>
            <a:pPr algn="ctr"/>
            <a:r>
              <a:rPr lang="en-US" sz="3800" i="1" dirty="0" smtClean="0">
                <a:solidFill>
                  <a:srgbClr val="FFFFFF"/>
                </a:solidFill>
                <a:latin typeface="Arial"/>
                <a:cs typeface="Arial"/>
              </a:rPr>
              <a:t>on earth as it is in heaven.</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Give us this day our daily bread,</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forgive us our debts</a:t>
            </a:r>
          </a:p>
          <a:p>
            <a:pPr algn="ctr"/>
            <a:r>
              <a:rPr lang="en-US" sz="3800" i="1" dirty="0" smtClean="0">
                <a:solidFill>
                  <a:srgbClr val="FFFFFF"/>
                </a:solidFill>
                <a:latin typeface="Arial"/>
                <a:cs typeface="Arial"/>
              </a:rPr>
              <a:t>as we forgive our debtors.</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lead us not into temptation</a:t>
            </a:r>
          </a:p>
          <a:p>
            <a:pPr algn="ctr"/>
            <a:r>
              <a:rPr lang="en-US" sz="3800" i="1" dirty="0" smtClean="0">
                <a:solidFill>
                  <a:srgbClr val="FFFFFF"/>
                </a:solidFill>
                <a:latin typeface="Arial"/>
                <a:cs typeface="Arial"/>
              </a:rPr>
              <a:t>but deliver us from evil.</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For </a:t>
            </a:r>
            <a:r>
              <a:rPr lang="en-US" sz="3800" i="1" dirty="0" err="1" smtClean="0">
                <a:solidFill>
                  <a:srgbClr val="FFFFFF"/>
                </a:solidFill>
                <a:latin typeface="Arial"/>
                <a:cs typeface="Arial"/>
              </a:rPr>
              <a:t>Thine</a:t>
            </a:r>
            <a:r>
              <a:rPr lang="en-US" sz="3800" i="1" dirty="0" smtClean="0">
                <a:solidFill>
                  <a:srgbClr val="FFFFFF"/>
                </a:solidFill>
                <a:latin typeface="Arial"/>
                <a:cs typeface="Arial"/>
              </a:rPr>
              <a:t> is the kingdom and the power</a:t>
            </a:r>
          </a:p>
          <a:p>
            <a:pPr algn="ctr"/>
            <a:r>
              <a:rPr lang="en-US" sz="3800" i="1" dirty="0" smtClean="0">
                <a:solidFill>
                  <a:srgbClr val="FFFFFF"/>
                </a:solidFill>
                <a:latin typeface="Arial"/>
                <a:cs typeface="Arial"/>
              </a:rPr>
              <a:t>and the glory forever. Amen.</a:t>
            </a:r>
            <a:endParaRPr lang="en-US" sz="38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rPr>
              <a:t>Come, ye sinners, poor and needy,</a:t>
            </a:r>
          </a:p>
          <a:p>
            <a:pPr algn="ctr"/>
            <a:r>
              <a:rPr lang="en-US" sz="4000" dirty="0" smtClean="0">
                <a:solidFill>
                  <a:srgbClr val="FFFFFF"/>
                </a:solidFill>
              </a:rPr>
              <a:t>Weak and wounded, sick and sore;</a:t>
            </a:r>
          </a:p>
          <a:p>
            <a:pPr algn="ctr"/>
            <a:r>
              <a:rPr lang="en-US" sz="4000" dirty="0" smtClean="0">
                <a:solidFill>
                  <a:srgbClr val="FFFFFF"/>
                </a:solidFill>
              </a:rPr>
              <a:t>Jesus ready stands to save you,</a:t>
            </a:r>
          </a:p>
          <a:p>
            <a:pPr algn="ctr"/>
            <a:r>
              <a:rPr lang="en-US" sz="4000" dirty="0" smtClean="0">
                <a:solidFill>
                  <a:srgbClr val="FFFFFF"/>
                </a:solidFill>
              </a:rPr>
              <a:t>Full of pity, love, and </a:t>
            </a:r>
            <a:r>
              <a:rPr lang="en-US" sz="4000" dirty="0" err="1" smtClean="0">
                <a:solidFill>
                  <a:srgbClr val="FFFFFF"/>
                </a:solidFill>
              </a:rPr>
              <a:t>pow’r</a:t>
            </a:r>
            <a:r>
              <a:rPr lang="en-US" sz="4000" dirty="0" smtClean="0">
                <a:solidFill>
                  <a:srgbClr val="FFFFFF"/>
                </a:solidFill>
              </a:rPr>
              <a: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600" b="0" u="none" strike="noStrike" kern="1200" cap="none" spc="0" normalizeH="0" baseline="0" noProof="0" dirty="0" smtClean="0">
                <a:ln>
                  <a:noFill/>
                </a:ln>
                <a:solidFill>
                  <a:srgbClr val="FFFFFF"/>
                </a:solidFill>
                <a:effectLst/>
                <a:uLnTx/>
                <a:uFillTx/>
                <a:latin typeface="Arial"/>
                <a:ea typeface="+mn-ea"/>
                <a:cs typeface="Arial"/>
              </a:rPr>
              <a:t>Text</a:t>
            </a:r>
            <a:r>
              <a:rPr lang="en-US" sz="2600" dirty="0" smtClean="0">
                <a:solidFill>
                  <a:srgbClr val="FFFFFF"/>
                </a:solidFill>
                <a:latin typeface="Arial"/>
                <a:cs typeface="Arial"/>
              </a:rPr>
              <a:t>: Joseph Hart (1759) • Music: </a:t>
            </a:r>
            <a:r>
              <a:rPr lang="en-US" sz="2800" dirty="0" smtClean="0">
                <a:solidFill>
                  <a:srgbClr val="FFFFFF"/>
                </a:solidFill>
              </a:rPr>
              <a:t>Dana Dirksen</a:t>
            </a:r>
            <a:endParaRPr kumimoji="0" lang="en-US" sz="2600" b="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500" dirty="0" smtClean="0">
                <a:solidFill>
                  <a:srgbClr val="FFFFFF"/>
                </a:solidFill>
                <a:latin typeface="Arial"/>
                <a:ea typeface="+mj-ea"/>
                <a:cs typeface="Arial"/>
              </a:rPr>
              <a:t>Come, Ye Sinners, Poor And Needy</a:t>
            </a:r>
            <a:endParaRPr kumimoji="0" lang="en-US" sz="45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Let not conscience make you linger,</a:t>
            </a:r>
          </a:p>
          <a:p>
            <a:pPr algn="ctr"/>
            <a:r>
              <a:rPr lang="en-US" sz="4000" dirty="0" smtClean="0">
                <a:solidFill>
                  <a:srgbClr val="FFFFFF"/>
                </a:solidFill>
              </a:rPr>
              <a:t>Nor of fitness fondly dream;</a:t>
            </a:r>
          </a:p>
          <a:p>
            <a:pPr algn="ctr"/>
            <a:r>
              <a:rPr lang="en-US" sz="4000" dirty="0" smtClean="0">
                <a:solidFill>
                  <a:srgbClr val="FFFFFF"/>
                </a:solidFill>
              </a:rPr>
              <a:t>All that he requires as fitness</a:t>
            </a:r>
          </a:p>
          <a:p>
            <a:pPr algn="ctr"/>
            <a:r>
              <a:rPr lang="en-US" sz="4000" dirty="0" smtClean="0">
                <a:solidFill>
                  <a:srgbClr val="FFFFFF"/>
                </a:solidFill>
              </a:rPr>
              <a:t>Is to know your need of Him.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Come, ye weary, heavy laden,</a:t>
            </a:r>
          </a:p>
          <a:p>
            <a:pPr algn="ctr"/>
            <a:r>
              <a:rPr lang="en-US" sz="4000" dirty="0" smtClean="0">
                <a:solidFill>
                  <a:srgbClr val="FFFFFF"/>
                </a:solidFill>
              </a:rPr>
              <a:t>Lost and ruined by the fall;</a:t>
            </a:r>
          </a:p>
          <a:p>
            <a:pPr algn="ctr"/>
            <a:r>
              <a:rPr lang="en-US" sz="4000" dirty="0" smtClean="0">
                <a:solidFill>
                  <a:srgbClr val="FFFFFF"/>
                </a:solidFill>
              </a:rPr>
              <a:t>If you tarry till you’re better,</a:t>
            </a:r>
          </a:p>
          <a:p>
            <a:pPr algn="ctr"/>
            <a:r>
              <a:rPr lang="en-US" sz="4000" dirty="0" smtClean="0">
                <a:solidFill>
                  <a:srgbClr val="FFFFFF"/>
                </a:solidFill>
              </a:rPr>
              <a:t>You will never come at all.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832056"/>
            <a:ext cx="8769529" cy="2554545"/>
          </a:xfrm>
          <a:prstGeom prst="rect">
            <a:avLst/>
          </a:prstGeom>
          <a:noFill/>
        </p:spPr>
        <p:txBody>
          <a:bodyPr wrap="square" rtlCol="0" anchor="ctr">
            <a:spAutoFit/>
          </a:bodyPr>
          <a:lstStyle/>
          <a:p>
            <a:pPr algn="ctr"/>
            <a:r>
              <a:rPr lang="en-US" sz="4000" dirty="0" smtClean="0">
                <a:solidFill>
                  <a:srgbClr val="FFFFFF"/>
                </a:solidFill>
              </a:rPr>
              <a:t>Come, arise, and go to Jesus,</a:t>
            </a:r>
          </a:p>
          <a:p>
            <a:pPr algn="ctr"/>
            <a:r>
              <a:rPr lang="en-US" sz="4000" dirty="0" smtClean="0">
                <a:solidFill>
                  <a:srgbClr val="FFFFFF"/>
                </a:solidFill>
              </a:rPr>
              <a:t>He will take you in His arms;</a:t>
            </a:r>
          </a:p>
          <a:p>
            <a:pPr algn="ctr"/>
            <a:r>
              <a:rPr lang="en-US" sz="4000" dirty="0" smtClean="0">
                <a:solidFill>
                  <a:srgbClr val="FFFFFF"/>
                </a:solidFill>
              </a:rPr>
              <a:t>In the Love of your dear Savior</a:t>
            </a:r>
          </a:p>
          <a:p>
            <a:pPr algn="ctr"/>
            <a:r>
              <a:rPr lang="en-US" sz="4000" dirty="0" smtClean="0">
                <a:solidFill>
                  <a:srgbClr val="FFFFFF"/>
                </a:solidFill>
              </a:rPr>
              <a:t>You are safe from all alarms.</a:t>
            </a:r>
            <a:endParaRPr lang="en-US" sz="4000" dirty="0">
              <a:solidFill>
                <a:srgbClr val="FFFFFF"/>
              </a:solidFil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“Come, Ye Sinners, Poor And Needy”  •  Text: Joseph Hart (1759)</a:t>
            </a:r>
          </a:p>
          <a:p>
            <a:r>
              <a:rPr lang="en-US" sz="1600" dirty="0" smtClean="0">
                <a:solidFill>
                  <a:srgbClr val="FFFFFF"/>
                </a:solidFill>
                <a:cs typeface="Arial"/>
              </a:rPr>
              <a:t>Music: </a:t>
            </a:r>
            <a:r>
              <a:rPr lang="en-US" sz="1600" dirty="0" smtClean="0">
                <a:solidFill>
                  <a:srgbClr val="FFFFFF"/>
                </a:solidFill>
              </a:rPr>
              <a:t>Dana Dirksen </a:t>
            </a:r>
            <a:r>
              <a:rPr lang="en-US" sz="1600" dirty="0" smtClean="0">
                <a:solidFill>
                  <a:srgbClr val="FFFFFF"/>
                </a:solidFill>
                <a:cs typeface="Arial"/>
              </a:rPr>
              <a:t>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441004"/>
            <a:ext cx="8769529" cy="5016758"/>
          </a:xfrm>
          <a:prstGeom prst="rect">
            <a:avLst/>
          </a:prstGeom>
          <a:noFill/>
        </p:spPr>
        <p:txBody>
          <a:bodyPr wrap="square" rtlCol="0">
            <a:spAutoFit/>
          </a:bodyPr>
          <a:lstStyle/>
          <a:p>
            <a:pPr algn="ctr"/>
            <a:r>
              <a:rPr lang="en-US" sz="4000" dirty="0" smtClean="0">
                <a:solidFill>
                  <a:schemeClr val="bg1"/>
                </a:solidFill>
              </a:rPr>
              <a:t>My Jesus, I love thee, </a:t>
            </a:r>
          </a:p>
          <a:p>
            <a:pPr algn="ctr"/>
            <a:r>
              <a:rPr lang="en-US" sz="4000" dirty="0" smtClean="0">
                <a:solidFill>
                  <a:schemeClr val="bg1"/>
                </a:solidFill>
              </a:rPr>
              <a:t>I know thou art mine;</a:t>
            </a:r>
          </a:p>
          <a:p>
            <a:pPr algn="ctr"/>
            <a:r>
              <a:rPr lang="en-US" sz="4000" dirty="0" smtClean="0">
                <a:solidFill>
                  <a:schemeClr val="bg1"/>
                </a:solidFill>
              </a:rPr>
              <a:t>for thee all the follies </a:t>
            </a:r>
          </a:p>
          <a:p>
            <a:pPr algn="ctr"/>
            <a:r>
              <a:rPr lang="en-US" sz="4000" dirty="0" smtClean="0">
                <a:solidFill>
                  <a:schemeClr val="bg1"/>
                </a:solidFill>
              </a:rPr>
              <a:t>of sin I resign.</a:t>
            </a:r>
          </a:p>
          <a:p>
            <a:pPr algn="ctr"/>
            <a:r>
              <a:rPr lang="en-US" sz="4000" dirty="0" smtClean="0">
                <a:solidFill>
                  <a:schemeClr val="bg1"/>
                </a:solidFill>
              </a:rPr>
              <a:t>My gracious Redeemer, </a:t>
            </a:r>
          </a:p>
          <a:p>
            <a:pPr algn="ctr"/>
            <a:r>
              <a:rPr lang="en-US" sz="4000" dirty="0" smtClean="0">
                <a:solidFill>
                  <a:schemeClr val="bg1"/>
                </a:solidFill>
              </a:rPr>
              <a:t>my </a:t>
            </a:r>
            <a:r>
              <a:rPr lang="en-US" sz="4000" dirty="0" err="1" smtClean="0">
                <a:solidFill>
                  <a:schemeClr val="bg1"/>
                </a:solidFill>
              </a:rPr>
              <a:t>Saviour</a:t>
            </a:r>
            <a:r>
              <a:rPr lang="en-US" sz="4000" dirty="0" smtClean="0">
                <a:solidFill>
                  <a:schemeClr val="bg1"/>
                </a:solidFill>
              </a:rPr>
              <a:t> art thou.</a:t>
            </a:r>
          </a:p>
          <a:p>
            <a:pPr algn="ctr"/>
            <a:r>
              <a:rPr lang="en-US" sz="4000" dirty="0" smtClean="0">
                <a:solidFill>
                  <a:schemeClr val="bg1"/>
                </a:solidFill>
              </a:rPr>
              <a:t>If ever I loved thee, </a:t>
            </a:r>
          </a:p>
          <a:p>
            <a:pPr algn="ctr"/>
            <a:r>
              <a:rPr lang="en-US" sz="4000" dirty="0" smtClean="0">
                <a:solidFill>
                  <a:schemeClr val="bg1"/>
                </a:solidFill>
              </a:rPr>
              <a:t>my Jesus, ’tis now.</a:t>
            </a:r>
          </a:p>
        </p:txBody>
      </p:sp>
      <p:sp>
        <p:nvSpPr>
          <p:cNvPr id="5" name="TextBox 4"/>
          <p:cNvSpPr txBox="1"/>
          <p:nvPr/>
        </p:nvSpPr>
        <p:spPr>
          <a:xfrm>
            <a:off x="643113" y="146543"/>
            <a:ext cx="7844600" cy="1138773"/>
          </a:xfrm>
          <a:prstGeom prst="rect">
            <a:avLst/>
          </a:prstGeom>
          <a:noFill/>
        </p:spPr>
        <p:txBody>
          <a:bodyPr wrap="square" rtlCol="0">
            <a:spAutoFit/>
          </a:bodyPr>
          <a:lstStyle/>
          <a:p>
            <a:pPr algn="ctr"/>
            <a:r>
              <a:rPr lang="en-US" sz="5000" dirty="0" smtClean="0">
                <a:solidFill>
                  <a:schemeClr val="bg1"/>
                </a:solidFill>
              </a:rPr>
              <a:t>My Jesus I Love Thee </a:t>
            </a:r>
          </a:p>
          <a:p>
            <a:pPr algn="ctr"/>
            <a:r>
              <a:rPr lang="en-US" dirty="0" smtClean="0">
                <a:solidFill>
                  <a:schemeClr val="bg1"/>
                </a:solidFill>
              </a:rPr>
              <a:t>Text: William R. </a:t>
            </a:r>
            <a:r>
              <a:rPr lang="en-US" dirty="0" err="1" smtClean="0">
                <a:solidFill>
                  <a:schemeClr val="bg1"/>
                </a:solidFill>
              </a:rPr>
              <a:t>Featherston</a:t>
            </a:r>
            <a:r>
              <a:rPr lang="en-US" dirty="0" smtClean="0">
                <a:solidFill>
                  <a:srgbClr val="FFFFFF"/>
                </a:solidFill>
                <a:cs typeface="Arial"/>
              </a:rPr>
              <a:t> (</a:t>
            </a:r>
            <a:r>
              <a:rPr lang="en-US" dirty="0" smtClean="0">
                <a:solidFill>
                  <a:schemeClr val="bg1"/>
                </a:solidFill>
              </a:rPr>
              <a:t>1864) </a:t>
            </a:r>
            <a:r>
              <a:rPr lang="en-US" dirty="0" smtClean="0">
                <a:solidFill>
                  <a:srgbClr val="FFFFFF"/>
                </a:solidFill>
                <a:cs typeface="Arial"/>
              </a:rPr>
              <a:t> • </a:t>
            </a:r>
            <a:r>
              <a:rPr lang="en-US" dirty="0" smtClean="0">
                <a:solidFill>
                  <a:schemeClr val="bg1"/>
                </a:solidFill>
              </a:rPr>
              <a:t> Music: </a:t>
            </a:r>
            <a:r>
              <a:rPr lang="en-US" dirty="0" err="1" smtClean="0">
                <a:solidFill>
                  <a:schemeClr val="bg1"/>
                </a:solidFill>
              </a:rPr>
              <a:t>Adoniram</a:t>
            </a:r>
            <a:r>
              <a:rPr lang="en-US" dirty="0" smtClean="0">
                <a:solidFill>
                  <a:schemeClr val="bg1"/>
                </a:solidFill>
              </a:rPr>
              <a:t> J. Gordon (1876)</a:t>
            </a:r>
            <a:endParaRPr lang="en-US" dirty="0">
              <a:solidFill>
                <a:srgbClr val="FFFFFF"/>
              </a:solidFil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235" y="203532"/>
            <a:ext cx="8791917" cy="6439742"/>
          </a:xfrm>
        </p:spPr>
        <p:txBody>
          <a:bodyPr anchor="ctr">
            <a:noAutofit/>
          </a:bodyPr>
          <a:lstStyle/>
          <a:p>
            <a:pPr marL="0" indent="0" algn="ctr">
              <a:spcBef>
                <a:spcPts val="0"/>
              </a:spcBef>
              <a:buNone/>
            </a:pPr>
            <a:r>
              <a:rPr lang="en-US" sz="4000" dirty="0" smtClean="0">
                <a:solidFill>
                  <a:schemeClr val="bg1"/>
                </a:solidFill>
              </a:rPr>
              <a:t>I love thee because </a:t>
            </a:r>
          </a:p>
          <a:p>
            <a:pPr marL="0" indent="0" algn="ctr">
              <a:spcBef>
                <a:spcPts val="0"/>
              </a:spcBef>
              <a:buNone/>
            </a:pPr>
            <a:r>
              <a:rPr lang="en-US" sz="4000" dirty="0" smtClean="0">
                <a:solidFill>
                  <a:schemeClr val="bg1"/>
                </a:solidFill>
              </a:rPr>
              <a:t>thou hast first loved me,</a:t>
            </a:r>
          </a:p>
          <a:p>
            <a:pPr marL="0" indent="0" algn="ctr">
              <a:spcBef>
                <a:spcPts val="0"/>
              </a:spcBef>
              <a:buNone/>
            </a:pPr>
            <a:r>
              <a:rPr lang="en-US" sz="4000" dirty="0" smtClean="0">
                <a:solidFill>
                  <a:schemeClr val="bg1"/>
                </a:solidFill>
              </a:rPr>
              <a:t>and purchased my pardon </a:t>
            </a:r>
          </a:p>
          <a:p>
            <a:pPr marL="0" indent="0" algn="ctr">
              <a:spcBef>
                <a:spcPts val="0"/>
              </a:spcBef>
              <a:buNone/>
            </a:pPr>
            <a:r>
              <a:rPr lang="en-US" sz="4000" dirty="0" smtClean="0">
                <a:solidFill>
                  <a:schemeClr val="bg1"/>
                </a:solidFill>
              </a:rPr>
              <a:t>on Calvary’s tree;</a:t>
            </a:r>
          </a:p>
          <a:p>
            <a:pPr marL="0" indent="0" algn="ctr">
              <a:spcBef>
                <a:spcPts val="0"/>
              </a:spcBef>
              <a:buNone/>
            </a:pPr>
            <a:r>
              <a:rPr lang="en-US" sz="4000" dirty="0" smtClean="0">
                <a:solidFill>
                  <a:schemeClr val="bg1"/>
                </a:solidFill>
              </a:rPr>
              <a:t>I love thee for wearing </a:t>
            </a:r>
          </a:p>
          <a:p>
            <a:pPr marL="0" indent="0" algn="ctr">
              <a:spcBef>
                <a:spcPts val="0"/>
              </a:spcBef>
              <a:buNone/>
            </a:pPr>
            <a:r>
              <a:rPr lang="en-US" sz="4000" dirty="0" smtClean="0">
                <a:solidFill>
                  <a:schemeClr val="bg1"/>
                </a:solidFill>
              </a:rPr>
              <a:t>the thorns on thy brow.</a:t>
            </a:r>
          </a:p>
          <a:p>
            <a:pPr marL="0" indent="0" algn="ctr">
              <a:spcBef>
                <a:spcPts val="0"/>
              </a:spcBef>
              <a:buNone/>
            </a:pPr>
            <a:r>
              <a:rPr lang="en-US" sz="4000" dirty="0" smtClean="0">
                <a:solidFill>
                  <a:schemeClr val="bg1"/>
                </a:solidFill>
              </a:rPr>
              <a:t>If ever I loved thee, </a:t>
            </a:r>
          </a:p>
          <a:p>
            <a:pPr marL="0" indent="0" algn="ctr">
              <a:spcBef>
                <a:spcPts val="0"/>
              </a:spcBef>
              <a:buNone/>
            </a:pPr>
            <a:r>
              <a:rPr lang="en-US" sz="4000" dirty="0" smtClean="0">
                <a:solidFill>
                  <a:schemeClr val="bg1"/>
                </a:solidFill>
              </a:rPr>
              <a:t>my Jesus, ’tis now.</a:t>
            </a:r>
            <a:endParaRPr lang="en-US" sz="4000" dirty="0">
              <a:solidFill>
                <a:schemeClr val="bg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235" y="203532"/>
            <a:ext cx="8791917" cy="6439742"/>
          </a:xfrm>
        </p:spPr>
        <p:txBody>
          <a:bodyPr anchor="ctr">
            <a:noAutofit/>
          </a:bodyPr>
          <a:lstStyle/>
          <a:p>
            <a:pPr marL="0" indent="0" algn="ctr">
              <a:spcBef>
                <a:spcPts val="0"/>
              </a:spcBef>
              <a:buNone/>
            </a:pPr>
            <a:r>
              <a:rPr lang="en-US" sz="4000" dirty="0" smtClean="0">
                <a:solidFill>
                  <a:schemeClr val="bg1"/>
                </a:solidFill>
              </a:rPr>
              <a:t>I'll love thee in life and</a:t>
            </a:r>
          </a:p>
          <a:p>
            <a:pPr marL="0" indent="0" algn="ctr">
              <a:spcBef>
                <a:spcPts val="0"/>
              </a:spcBef>
              <a:buNone/>
            </a:pPr>
            <a:r>
              <a:rPr lang="en-US" sz="4000" dirty="0" smtClean="0">
                <a:solidFill>
                  <a:schemeClr val="bg1"/>
                </a:solidFill>
              </a:rPr>
              <a:t>I’ll love thee in death;</a:t>
            </a:r>
          </a:p>
          <a:p>
            <a:pPr marL="0" indent="0" algn="ctr">
              <a:spcBef>
                <a:spcPts val="0"/>
              </a:spcBef>
              <a:buNone/>
            </a:pPr>
            <a:r>
              <a:rPr lang="en-US" sz="4000" dirty="0" smtClean="0">
                <a:solidFill>
                  <a:schemeClr val="bg1"/>
                </a:solidFill>
              </a:rPr>
              <a:t>I’ll praise thee as long as</a:t>
            </a:r>
          </a:p>
          <a:p>
            <a:pPr marL="0" indent="0" algn="ctr">
              <a:spcBef>
                <a:spcPts val="0"/>
              </a:spcBef>
              <a:buNone/>
            </a:pPr>
            <a:r>
              <a:rPr lang="en-US" sz="4000" dirty="0" smtClean="0">
                <a:solidFill>
                  <a:schemeClr val="bg1"/>
                </a:solidFill>
              </a:rPr>
              <a:t>thou </a:t>
            </a:r>
            <a:r>
              <a:rPr lang="en-US" sz="4000" dirty="0" err="1" smtClean="0">
                <a:solidFill>
                  <a:schemeClr val="bg1"/>
                </a:solidFill>
              </a:rPr>
              <a:t>lendest</a:t>
            </a:r>
            <a:r>
              <a:rPr lang="en-US" sz="4000" dirty="0" smtClean="0">
                <a:solidFill>
                  <a:schemeClr val="bg1"/>
                </a:solidFill>
              </a:rPr>
              <a:t> me breath,</a:t>
            </a:r>
          </a:p>
          <a:p>
            <a:pPr marL="0" indent="0" algn="ctr">
              <a:spcBef>
                <a:spcPts val="0"/>
              </a:spcBef>
              <a:buNone/>
            </a:pPr>
            <a:r>
              <a:rPr lang="en-US" sz="4000" dirty="0" smtClean="0">
                <a:solidFill>
                  <a:schemeClr val="bg1"/>
                </a:solidFill>
              </a:rPr>
              <a:t>and say when the death dew </a:t>
            </a:r>
          </a:p>
          <a:p>
            <a:pPr marL="0" indent="0" algn="ctr">
              <a:spcBef>
                <a:spcPts val="0"/>
              </a:spcBef>
              <a:buNone/>
            </a:pPr>
            <a:r>
              <a:rPr lang="en-US" sz="4000" dirty="0" smtClean="0">
                <a:solidFill>
                  <a:schemeClr val="bg1"/>
                </a:solidFill>
              </a:rPr>
              <a:t>lies cold on my brow,</a:t>
            </a:r>
          </a:p>
          <a:p>
            <a:pPr marL="0" indent="0" algn="ctr">
              <a:spcBef>
                <a:spcPts val="0"/>
              </a:spcBef>
              <a:buNone/>
            </a:pPr>
            <a:r>
              <a:rPr lang="en-US" sz="4000" dirty="0" smtClean="0">
                <a:solidFill>
                  <a:schemeClr val="bg1"/>
                </a:solidFill>
              </a:rPr>
              <a:t>“If ever I loved thee, </a:t>
            </a:r>
          </a:p>
          <a:p>
            <a:pPr marL="0" indent="0" algn="ctr">
              <a:spcBef>
                <a:spcPts val="0"/>
              </a:spcBef>
              <a:buNone/>
            </a:pPr>
            <a:r>
              <a:rPr lang="en-US" sz="4000" dirty="0" smtClean="0">
                <a:solidFill>
                  <a:schemeClr val="bg1"/>
                </a:solidFill>
              </a:rPr>
              <a:t>my Jesus, ’tis now.”</a:t>
            </a:r>
            <a:endParaRPr lang="en-US" sz="4000"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“My Jesus I Love Thee”  •  Text: </a:t>
            </a:r>
            <a:r>
              <a:rPr lang="en-US" sz="1600" dirty="0" smtClean="0">
                <a:solidFill>
                  <a:schemeClr val="bg1"/>
                </a:solidFill>
              </a:rPr>
              <a:t>William R. Featherstone</a:t>
            </a:r>
            <a:r>
              <a:rPr lang="en-US" sz="1600" dirty="0" smtClean="0">
                <a:solidFill>
                  <a:srgbClr val="FFFFFF"/>
                </a:solidFill>
                <a:cs typeface="Arial"/>
              </a:rPr>
              <a:t> (</a:t>
            </a:r>
            <a:r>
              <a:rPr lang="en-US" sz="1600" dirty="0" smtClean="0">
                <a:solidFill>
                  <a:schemeClr val="bg1"/>
                </a:solidFill>
              </a:rPr>
              <a:t>1864)</a:t>
            </a:r>
          </a:p>
          <a:p>
            <a:r>
              <a:rPr lang="en-US" sz="1600" dirty="0" smtClean="0">
                <a:solidFill>
                  <a:schemeClr val="bg1"/>
                </a:solidFill>
                <a:cs typeface="Arial"/>
              </a:rPr>
              <a:t>Music: </a:t>
            </a:r>
            <a:r>
              <a:rPr lang="en-US" sz="1600" dirty="0" err="1" smtClean="0">
                <a:solidFill>
                  <a:schemeClr val="bg1"/>
                </a:solidFill>
                <a:cs typeface="Arial"/>
              </a:rPr>
              <a:t>Adoniram</a:t>
            </a:r>
            <a:r>
              <a:rPr lang="en-US" sz="1600" dirty="0" smtClean="0">
                <a:solidFill>
                  <a:schemeClr val="bg1"/>
                </a:solidFill>
                <a:cs typeface="Arial"/>
              </a:rPr>
              <a:t> J. Gordon (1876)</a:t>
            </a:r>
            <a:r>
              <a:rPr lang="en-US" sz="1600" dirty="0" smtClean="0">
                <a:solidFill>
                  <a:srgbClr val="FFFFFF"/>
                </a:solidFill>
                <a:cs typeface="Arial"/>
              </a:rPr>
              <a:t> • </a:t>
            </a:r>
            <a:r>
              <a:rPr lang="en-US" sz="1600" dirty="0" smtClean="0">
                <a:solidFill>
                  <a:schemeClr val="bg1"/>
                </a:solidFill>
              </a:rPr>
              <a:t> Public Domain</a:t>
            </a:r>
            <a:r>
              <a:rPr lang="en-US" sz="1600" dirty="0" smtClean="0">
                <a:solidFill>
                  <a:srgbClr val="FFFFFF"/>
                </a:solidFill>
                <a:cs typeface="Arial"/>
              </a:rPr>
              <a:t>  •  CCLI License #11109756</a:t>
            </a:r>
            <a:endParaRPr lang="en-US" sz="1600" dirty="0">
              <a:solidFill>
                <a:srgbClr val="FFFFFF"/>
              </a:solidFill>
              <a:cs typeface="Arial"/>
            </a:endParaRPr>
          </a:p>
        </p:txBody>
      </p:sp>
      <p:sp>
        <p:nvSpPr>
          <p:cNvPr id="4" name="TextBox 3"/>
          <p:cNvSpPr txBox="1"/>
          <p:nvPr/>
        </p:nvSpPr>
        <p:spPr>
          <a:xfrm>
            <a:off x="309345" y="540524"/>
            <a:ext cx="8523274" cy="5016758"/>
          </a:xfrm>
          <a:prstGeom prst="rect">
            <a:avLst/>
          </a:prstGeom>
          <a:noFill/>
        </p:spPr>
        <p:txBody>
          <a:bodyPr wrap="square" rtlCol="0" anchor="ctr">
            <a:spAutoFit/>
          </a:bodyPr>
          <a:lstStyle/>
          <a:p>
            <a:pPr algn="ctr"/>
            <a:r>
              <a:rPr lang="en-US" sz="4000" dirty="0" smtClean="0">
                <a:solidFill>
                  <a:schemeClr val="bg1"/>
                </a:solidFill>
              </a:rPr>
              <a:t>In mansions of glory</a:t>
            </a:r>
          </a:p>
          <a:p>
            <a:pPr algn="ctr"/>
            <a:r>
              <a:rPr lang="en-US" sz="4000" dirty="0" smtClean="0">
                <a:solidFill>
                  <a:schemeClr val="bg1"/>
                </a:solidFill>
              </a:rPr>
              <a:t>and endless delight,</a:t>
            </a:r>
          </a:p>
          <a:p>
            <a:pPr algn="ctr"/>
            <a:r>
              <a:rPr lang="en-US" sz="4000" dirty="0" smtClean="0">
                <a:solidFill>
                  <a:schemeClr val="bg1"/>
                </a:solidFill>
              </a:rPr>
              <a:t>I'll ever adore thee</a:t>
            </a:r>
          </a:p>
          <a:p>
            <a:pPr algn="ctr"/>
            <a:r>
              <a:rPr lang="en-US" sz="4000" dirty="0" smtClean="0">
                <a:solidFill>
                  <a:schemeClr val="bg1"/>
                </a:solidFill>
              </a:rPr>
              <a:t>in heaven so bright,</a:t>
            </a:r>
          </a:p>
          <a:p>
            <a:pPr algn="ctr"/>
            <a:r>
              <a:rPr lang="en-US" sz="4000" dirty="0" smtClean="0">
                <a:solidFill>
                  <a:schemeClr val="bg1"/>
                </a:solidFill>
              </a:rPr>
              <a:t>and sing with the glittering </a:t>
            </a:r>
          </a:p>
          <a:p>
            <a:pPr algn="ctr"/>
            <a:r>
              <a:rPr lang="en-US" sz="4000" dirty="0" smtClean="0">
                <a:solidFill>
                  <a:schemeClr val="bg1"/>
                </a:solidFill>
              </a:rPr>
              <a:t>crown on my brow,</a:t>
            </a:r>
          </a:p>
          <a:p>
            <a:pPr algn="ctr"/>
            <a:r>
              <a:rPr lang="en-US" sz="4000" dirty="0" smtClean="0">
                <a:solidFill>
                  <a:schemeClr val="bg1"/>
                </a:solidFill>
              </a:rPr>
              <a:t>“If ever I loved thee, </a:t>
            </a:r>
          </a:p>
          <a:p>
            <a:pPr algn="ctr"/>
            <a:r>
              <a:rPr lang="en-US" sz="4000" dirty="0" smtClean="0">
                <a:solidFill>
                  <a:schemeClr val="bg1"/>
                </a:solidFill>
              </a:rPr>
              <a:t>my Jesus, ’tis now.”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08403"/>
            <a:ext cx="8769529" cy="4401205"/>
          </a:xfrm>
          <a:prstGeom prst="rect">
            <a:avLst/>
          </a:prstGeom>
          <a:noFill/>
        </p:spPr>
        <p:txBody>
          <a:bodyPr wrap="square" rtlCol="0" anchor="ctr">
            <a:spAutoFit/>
          </a:bodyPr>
          <a:lstStyle/>
          <a:p>
            <a:pPr algn="ctr"/>
            <a:r>
              <a:rPr lang="en-US" sz="4000" dirty="0" smtClean="0">
                <a:solidFill>
                  <a:srgbClr val="FFFFFF"/>
                </a:solidFill>
                <a:latin typeface="Arial"/>
                <a:cs typeface="Arial"/>
              </a:rPr>
              <a:t>All creatures of our God and King,</a:t>
            </a:r>
          </a:p>
          <a:p>
            <a:pPr algn="ctr"/>
            <a:r>
              <a:rPr lang="en-US" sz="4000" dirty="0" smtClean="0">
                <a:solidFill>
                  <a:srgbClr val="FFFFFF"/>
                </a:solidFill>
                <a:latin typeface="Arial"/>
                <a:cs typeface="Arial"/>
              </a:rPr>
              <a:t>lift up your voice and with us sing</a:t>
            </a:r>
          </a:p>
          <a:p>
            <a:pPr algn="ctr"/>
            <a:r>
              <a:rPr lang="en-US" sz="4000" dirty="0" smtClean="0">
                <a:solidFill>
                  <a:srgbClr val="FFFFFF"/>
                </a:solidFill>
                <a:latin typeface="Arial"/>
                <a:cs typeface="Arial"/>
              </a:rPr>
              <a:t>alleluia, alleluia!</a:t>
            </a:r>
          </a:p>
          <a:p>
            <a:pPr algn="ctr"/>
            <a:r>
              <a:rPr lang="en-US" sz="4000" dirty="0" smtClean="0">
                <a:solidFill>
                  <a:srgbClr val="FFFFFF"/>
                </a:solidFill>
                <a:latin typeface="Arial"/>
                <a:cs typeface="Arial"/>
              </a:rPr>
              <a:t>Thou burning sun with golden beam,</a:t>
            </a:r>
          </a:p>
          <a:p>
            <a:pPr algn="ctr"/>
            <a:r>
              <a:rPr lang="en-US" sz="4000" dirty="0" smtClean="0">
                <a:solidFill>
                  <a:srgbClr val="FFFFFF"/>
                </a:solidFill>
                <a:latin typeface="Arial"/>
                <a:cs typeface="Arial"/>
              </a:rPr>
              <a:t>thou silver moon with softer gleam,</a:t>
            </a:r>
          </a:p>
          <a:p>
            <a:pPr algn="ctr"/>
            <a:r>
              <a:rPr lang="en-US" sz="4000" dirty="0" smtClean="0">
                <a:solidFill>
                  <a:srgbClr val="FFFFFF"/>
                </a:solidFill>
                <a:latin typeface="Arial"/>
                <a:cs typeface="Arial"/>
              </a:rPr>
              <a:t>O praise him, O praise him,</a:t>
            </a:r>
          </a:p>
          <a:p>
            <a:pPr algn="ctr"/>
            <a:r>
              <a:rPr lang="en-US" sz="4000" dirty="0" smtClean="0">
                <a:solidFill>
                  <a:srgbClr val="FFFFFF"/>
                </a:solidFill>
                <a:cs typeface="Arial"/>
              </a:rPr>
              <a:t>alleluia, alleluia, alleluia!</a:t>
            </a:r>
            <a:endParaRPr lang="en-US" sz="4000"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600" b="0" i="0" u="none" strike="noStrike" kern="1200" cap="none" spc="0" normalizeH="0" baseline="0" noProof="0" dirty="0" smtClean="0">
                <a:ln>
                  <a:noFill/>
                </a:ln>
                <a:solidFill>
                  <a:srgbClr val="FFFFFF"/>
                </a:solidFill>
                <a:effectLst/>
                <a:uLnTx/>
                <a:uFillTx/>
                <a:latin typeface="Arial"/>
                <a:ea typeface="+mn-ea"/>
                <a:cs typeface="Arial"/>
              </a:rPr>
              <a:t>Text</a:t>
            </a:r>
            <a:r>
              <a:rPr lang="en-US" sz="2600" dirty="0" smtClean="0">
                <a:solidFill>
                  <a:srgbClr val="FFFFFF"/>
                </a:solidFill>
                <a:latin typeface="Arial"/>
                <a:cs typeface="Arial"/>
              </a:rPr>
              <a:t>: Francis of Assisi • Music: </a:t>
            </a:r>
            <a:r>
              <a:rPr lang="en-US" sz="2800" i="1" dirty="0" err="1" smtClean="0">
                <a:solidFill>
                  <a:srgbClr val="FFFFFF"/>
                </a:solidFill>
              </a:rPr>
              <a:t>Giestliche</a:t>
            </a:r>
            <a:r>
              <a:rPr lang="en-US" sz="2800" i="1" dirty="0" smtClean="0">
                <a:solidFill>
                  <a:srgbClr val="FFFFFF"/>
                </a:solidFill>
              </a:rPr>
              <a:t> </a:t>
            </a:r>
            <a:r>
              <a:rPr lang="en-US" sz="2800" i="1" dirty="0" err="1" smtClean="0">
                <a:solidFill>
                  <a:srgbClr val="FFFFFF"/>
                </a:solidFill>
              </a:rPr>
              <a:t>Kirchengesänge</a:t>
            </a:r>
            <a:endParaRPr kumimoji="0" lang="en-US" sz="26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500" dirty="0" smtClean="0">
                <a:solidFill>
                  <a:srgbClr val="FFFFFF"/>
                </a:solidFill>
                <a:latin typeface="Arial"/>
                <a:ea typeface="+mj-ea"/>
                <a:cs typeface="Arial"/>
              </a:rPr>
              <a:t>All Creatures Of Our God And King</a:t>
            </a:r>
            <a:endParaRPr kumimoji="0" lang="en-US" sz="45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a:t>
            </a:r>
          </a:p>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The Gospel of Jesus Christ.</a:t>
            </a:r>
          </a:p>
          <a:p>
            <a:pPr algn="ctr"/>
            <a:r>
              <a:rPr lang="en-US" sz="4000" i="1" dirty="0" smtClean="0">
                <a:solidFill>
                  <a:schemeClr val="bg1"/>
                </a:solidFill>
                <a:latin typeface="Arial"/>
                <a:cs typeface="Arial"/>
              </a:rPr>
              <a:t>Praise be to you, O Christ!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Luke 2:</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29-</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35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Gospel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341907" y="256854"/>
            <a:ext cx="8460951" cy="634571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4878259"/>
          </a:xfrm>
          <a:prstGeom prst="rect">
            <a:avLst/>
          </a:prstGeom>
          <a:noFill/>
        </p:spPr>
        <p:txBody>
          <a:bodyPr wrap="square" rtlCol="0">
            <a:spAutoFit/>
          </a:bodyPr>
          <a:lstStyle/>
          <a:p>
            <a:pPr algn="ctr">
              <a:spcAft>
                <a:spcPts val="1800"/>
              </a:spcAft>
            </a:pPr>
            <a:r>
              <a:rPr lang="en-US" sz="3700" dirty="0" smtClean="0">
                <a:solidFill>
                  <a:srgbClr val="FFFFFF"/>
                </a:solidFill>
                <a:latin typeface="Arial"/>
                <a:cs typeface="Arial"/>
              </a:rPr>
              <a:t>What do you believe about Jesus Christ?</a:t>
            </a:r>
          </a:p>
          <a:p>
            <a:pPr algn="ctr"/>
            <a:r>
              <a:rPr lang="en-US" sz="3700" i="1" dirty="0" smtClean="0">
                <a:solidFill>
                  <a:srgbClr val="FFFFFF"/>
                </a:solidFill>
              </a:rPr>
              <a:t>He is the image of the invisible God, </a:t>
            </a:r>
          </a:p>
          <a:p>
            <a:pPr algn="ctr"/>
            <a:r>
              <a:rPr lang="en-US" sz="3700" i="1" dirty="0" smtClean="0">
                <a:solidFill>
                  <a:srgbClr val="FFFFFF"/>
                </a:solidFill>
              </a:rPr>
              <a:t>the firstborn of all creation. </a:t>
            </a:r>
          </a:p>
          <a:p>
            <a:pPr algn="ctr"/>
            <a:r>
              <a:rPr lang="en-US" sz="3700" i="1" dirty="0" smtClean="0">
                <a:solidFill>
                  <a:srgbClr val="FFFFFF"/>
                </a:solidFill>
              </a:rPr>
              <a:t>For by him all things were created,</a:t>
            </a:r>
          </a:p>
          <a:p>
            <a:pPr algn="ctr"/>
            <a:r>
              <a:rPr lang="en-US" sz="3700" i="1" dirty="0" smtClean="0">
                <a:solidFill>
                  <a:srgbClr val="FFFFFF"/>
                </a:solidFill>
              </a:rPr>
              <a:t>in heaven and on earth,</a:t>
            </a:r>
          </a:p>
          <a:p>
            <a:pPr algn="ctr"/>
            <a:r>
              <a:rPr lang="en-US" sz="3700" i="1" dirty="0" smtClean="0">
                <a:solidFill>
                  <a:srgbClr val="FFFFFF"/>
                </a:solidFill>
              </a:rPr>
              <a:t>visible and invisible,</a:t>
            </a:r>
          </a:p>
          <a:p>
            <a:pPr algn="ctr"/>
            <a:r>
              <a:rPr lang="en-US" sz="3700" i="1" dirty="0" smtClean="0">
                <a:solidFill>
                  <a:srgbClr val="FFFFFF"/>
                </a:solidFill>
              </a:rPr>
              <a:t>whether thrones or dominions</a:t>
            </a:r>
          </a:p>
          <a:p>
            <a:pPr algn="ctr"/>
            <a:r>
              <a:rPr lang="en-US" sz="3700" i="1" dirty="0" smtClean="0">
                <a:solidFill>
                  <a:srgbClr val="FFFFFF"/>
                </a:solidFill>
              </a:rPr>
              <a:t>or rulers or authorities—</a:t>
            </a:r>
            <a:endParaRPr lang="en-US" sz="3700"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Colossians 1:15-20</a:t>
            </a:r>
            <a:endParaRPr kumimoji="0" lang="en-US" sz="28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Faith</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777693"/>
            <a:ext cx="8769529" cy="5355313"/>
          </a:xfrm>
          <a:prstGeom prst="rect">
            <a:avLst/>
          </a:prstGeom>
          <a:noFill/>
        </p:spPr>
        <p:txBody>
          <a:bodyPr wrap="square" rtlCol="0" anchor="ctr">
            <a:spAutoFit/>
          </a:bodyPr>
          <a:lstStyle/>
          <a:p>
            <a:pPr algn="ctr"/>
            <a:r>
              <a:rPr lang="en-US" sz="3800" i="1" dirty="0" smtClean="0">
                <a:solidFill>
                  <a:srgbClr val="FFFFFF"/>
                </a:solidFill>
              </a:rPr>
              <a:t>all things were created</a:t>
            </a:r>
          </a:p>
          <a:p>
            <a:pPr algn="ctr"/>
            <a:r>
              <a:rPr lang="en-US" sz="3800" i="1" dirty="0" smtClean="0">
                <a:solidFill>
                  <a:srgbClr val="FFFFFF"/>
                </a:solidFill>
              </a:rPr>
              <a:t>through him and for him.</a:t>
            </a:r>
          </a:p>
          <a:p>
            <a:pPr algn="ctr"/>
            <a:r>
              <a:rPr lang="en-US" sz="3800" i="1" dirty="0" smtClean="0">
                <a:solidFill>
                  <a:srgbClr val="FFFFFF"/>
                </a:solidFill>
              </a:rPr>
              <a:t>He is before all things, </a:t>
            </a:r>
          </a:p>
          <a:p>
            <a:pPr algn="ctr"/>
            <a:r>
              <a:rPr lang="en-US" sz="3800" i="1" dirty="0" smtClean="0">
                <a:solidFill>
                  <a:srgbClr val="FFFFFF"/>
                </a:solidFill>
              </a:rPr>
              <a:t>and in him all things hold together. </a:t>
            </a:r>
          </a:p>
          <a:p>
            <a:pPr algn="ctr"/>
            <a:r>
              <a:rPr lang="en-US" sz="3800" i="1" dirty="0" smtClean="0">
                <a:solidFill>
                  <a:srgbClr val="FFFFFF"/>
                </a:solidFill>
              </a:rPr>
              <a:t>He is the head of the body, the church. He is the beginning,</a:t>
            </a:r>
          </a:p>
          <a:p>
            <a:pPr algn="ctr"/>
            <a:r>
              <a:rPr lang="en-US" sz="3800" i="1" dirty="0" smtClean="0">
                <a:solidFill>
                  <a:srgbClr val="FFFFFF"/>
                </a:solidFill>
              </a:rPr>
              <a:t>the firstborn from the dead,</a:t>
            </a:r>
          </a:p>
          <a:p>
            <a:pPr algn="ctr"/>
            <a:r>
              <a:rPr lang="en-US" sz="3800" i="1" dirty="0" smtClean="0">
                <a:solidFill>
                  <a:srgbClr val="FFFFFF"/>
                </a:solidFill>
              </a:rPr>
              <a:t>that in everything</a:t>
            </a:r>
          </a:p>
          <a:p>
            <a:pPr algn="ctr"/>
            <a:r>
              <a:rPr lang="en-US" sz="3800" i="1" dirty="0" smtClean="0">
                <a:solidFill>
                  <a:srgbClr val="FFFFFF"/>
                </a:solidFill>
              </a:rPr>
              <a:t>he might be preeminent. </a:t>
            </a:r>
            <a:endParaRPr lang="en-US" sz="38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362468"/>
            <a:ext cx="8769529" cy="4185762"/>
          </a:xfrm>
          <a:prstGeom prst="rect">
            <a:avLst/>
          </a:prstGeom>
          <a:noFill/>
        </p:spPr>
        <p:txBody>
          <a:bodyPr wrap="square" rtlCol="0" anchor="ctr">
            <a:spAutoFit/>
          </a:bodyPr>
          <a:lstStyle/>
          <a:p>
            <a:pPr algn="ctr"/>
            <a:r>
              <a:rPr lang="en-US" sz="3800" i="1" dirty="0" smtClean="0">
                <a:solidFill>
                  <a:srgbClr val="FFFFFF"/>
                </a:solidFill>
              </a:rPr>
              <a:t>For in him all the fullness of God</a:t>
            </a:r>
          </a:p>
          <a:p>
            <a:pPr algn="ctr"/>
            <a:r>
              <a:rPr lang="en-US" sz="3800" i="1" dirty="0" smtClean="0">
                <a:solidFill>
                  <a:srgbClr val="FFFFFF"/>
                </a:solidFill>
              </a:rPr>
              <a:t>was pleased to dwell,</a:t>
            </a:r>
          </a:p>
          <a:p>
            <a:pPr algn="ctr"/>
            <a:r>
              <a:rPr lang="en-US" sz="3800" i="1" dirty="0" smtClean="0">
                <a:solidFill>
                  <a:srgbClr val="FFFFFF"/>
                </a:solidFill>
              </a:rPr>
              <a:t>and through him to reconcile</a:t>
            </a:r>
          </a:p>
          <a:p>
            <a:pPr algn="ctr"/>
            <a:r>
              <a:rPr lang="en-US" sz="3800" i="1" dirty="0" smtClean="0">
                <a:solidFill>
                  <a:srgbClr val="FFFFFF"/>
                </a:solidFill>
              </a:rPr>
              <a:t>to himself all things,</a:t>
            </a:r>
          </a:p>
          <a:p>
            <a:pPr algn="ctr"/>
            <a:r>
              <a:rPr lang="en-US" sz="3800" i="1" dirty="0" smtClean="0">
                <a:solidFill>
                  <a:srgbClr val="FFFFFF"/>
                </a:solidFill>
              </a:rPr>
              <a:t>whether on earth or in heaven,</a:t>
            </a:r>
          </a:p>
          <a:p>
            <a:pPr algn="ctr"/>
            <a:r>
              <a:rPr lang="en-US" sz="3800" i="1" dirty="0" smtClean="0">
                <a:solidFill>
                  <a:srgbClr val="FFFFFF"/>
                </a:solidFill>
              </a:rPr>
              <a:t>making peace by the blood of his cross.</a:t>
            </a:r>
          </a:p>
          <a:p>
            <a:pPr algn="ctr"/>
            <a:r>
              <a:rPr lang="en-US" sz="3800" i="1" dirty="0" smtClean="0">
                <a:solidFill>
                  <a:srgbClr val="FFFFFF"/>
                </a:solidFill>
                <a:cs typeface="Arial"/>
              </a:rPr>
              <a:t>Amen.</a:t>
            </a:r>
            <a:endParaRPr lang="en-US" sz="38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07055"/>
            <a:ext cx="8769529" cy="3754874"/>
          </a:xfrm>
          <a:prstGeom prst="rect">
            <a:avLst/>
          </a:prstGeom>
          <a:noFill/>
        </p:spPr>
        <p:txBody>
          <a:bodyPr wrap="square" rtlCol="0" anchor="ctr">
            <a:spAutoFit/>
          </a:bodyPr>
          <a:lstStyle/>
          <a:p>
            <a:pPr algn="ctr"/>
            <a:r>
              <a:rPr lang="en-US" sz="3400" dirty="0" smtClean="0">
                <a:solidFill>
                  <a:srgbClr val="FFFFFF"/>
                </a:solidFill>
                <a:latin typeface="Arial"/>
                <a:cs typeface="Arial"/>
              </a:rPr>
              <a:t>Let the peace of Christ rule in your hearts,</a:t>
            </a:r>
          </a:p>
          <a:p>
            <a:pPr algn="ctr"/>
            <a:r>
              <a:rPr lang="en-US" sz="3400" dirty="0" smtClean="0">
                <a:solidFill>
                  <a:srgbClr val="FFFFFF"/>
                </a:solidFill>
                <a:latin typeface="Arial"/>
                <a:cs typeface="Arial"/>
              </a:rPr>
              <a:t>to which indeed you were called in one body.</a:t>
            </a:r>
          </a:p>
          <a:p>
            <a:pPr algn="ctr"/>
            <a:r>
              <a:rPr lang="en-US" sz="3400" dirty="0" smtClean="0">
                <a:solidFill>
                  <a:srgbClr val="FFFFFF"/>
                </a:solidFill>
                <a:latin typeface="Arial"/>
                <a:cs typeface="Arial"/>
              </a:rPr>
              <a:t>And be thankful.</a:t>
            </a:r>
          </a:p>
          <a:p>
            <a:pPr algn="ctr"/>
            <a:endParaRPr lang="en-US" sz="3400" dirty="0" smtClean="0">
              <a:solidFill>
                <a:srgbClr val="FFFFFF"/>
              </a:solidFill>
              <a:latin typeface="Arial"/>
              <a:cs typeface="Arial"/>
            </a:endParaRPr>
          </a:p>
          <a:p>
            <a:pPr algn="ctr"/>
            <a:endParaRPr lang="en-US" sz="3400" dirty="0" smtClean="0">
              <a:solidFill>
                <a:srgbClr val="FFFFFF"/>
              </a:solidFill>
              <a:latin typeface="Arial"/>
              <a:cs typeface="Arial"/>
            </a:endParaRPr>
          </a:p>
          <a:p>
            <a:pPr algn="ctr"/>
            <a:r>
              <a:rPr lang="en-US" sz="3400" dirty="0" smtClean="0">
                <a:solidFill>
                  <a:srgbClr val="FFFFFF"/>
                </a:solidFill>
                <a:latin typeface="Arial"/>
                <a:cs typeface="Arial"/>
              </a:rPr>
              <a:t>(Greet one another with the words,</a:t>
            </a:r>
          </a:p>
          <a:p>
            <a:pPr algn="ctr"/>
            <a:r>
              <a:rPr lang="en-US" sz="3400" dirty="0" smtClean="0">
                <a:solidFill>
                  <a:srgbClr val="FFFFFF"/>
                </a:solidFill>
                <a:latin typeface="Arial"/>
                <a:cs typeface="Arial"/>
              </a:rPr>
              <a:t>“</a:t>
            </a:r>
            <a:r>
              <a:rPr lang="en-US" sz="3400" i="1" dirty="0" smtClean="0">
                <a:solidFill>
                  <a:srgbClr val="FFFFFF"/>
                </a:solidFill>
                <a:latin typeface="Arial"/>
                <a:cs typeface="Arial"/>
              </a:rPr>
              <a:t>The peace of Christ be with you</a:t>
            </a:r>
            <a:r>
              <a:rPr lang="en-US" sz="3400" dirty="0" smtClean="0">
                <a:solidFill>
                  <a:srgbClr val="FFFFFF"/>
                </a:solidFill>
                <a:latin typeface="Arial"/>
                <a:cs typeface="Arial"/>
              </a:rPr>
              <a:t>.”)</a:t>
            </a:r>
            <a:endParaRPr lang="en-US" sz="3400" i="1"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Colossians 3:15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Passing of the Peace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Institution of the Lord’s Table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701933"/>
            <a:ext cx="8769529" cy="4662815"/>
          </a:xfrm>
          <a:prstGeom prst="rect">
            <a:avLst/>
          </a:prstGeom>
          <a:noFill/>
        </p:spPr>
        <p:txBody>
          <a:bodyPr wrap="square" rtlCol="0" anchor="ctr">
            <a:spAutoFit/>
          </a:bodyPr>
          <a:lstStyle/>
          <a:p>
            <a:pPr algn="ctr"/>
            <a:r>
              <a:rPr lang="en-US" sz="3300" dirty="0" smtClean="0">
                <a:solidFill>
                  <a:srgbClr val="FFFFFF"/>
                </a:solidFill>
                <a:latin typeface="Arial"/>
                <a:cs typeface="Arial"/>
              </a:rPr>
              <a:t>Therefore let us proclaim the mystery of faith.</a:t>
            </a:r>
          </a:p>
          <a:p>
            <a:pPr algn="ctr"/>
            <a:r>
              <a:rPr lang="en-US" sz="3300" i="1" dirty="0" smtClean="0">
                <a:solidFill>
                  <a:srgbClr val="FFFFFF"/>
                </a:solidFill>
                <a:latin typeface="Arial"/>
                <a:cs typeface="Arial"/>
              </a:rPr>
              <a:t>Christ has died.</a:t>
            </a:r>
          </a:p>
          <a:p>
            <a:pPr algn="ctr"/>
            <a:r>
              <a:rPr lang="en-US" sz="3300" i="1" dirty="0" smtClean="0">
                <a:solidFill>
                  <a:srgbClr val="FFFFFF"/>
                </a:solidFill>
                <a:latin typeface="Arial"/>
                <a:cs typeface="Arial"/>
              </a:rPr>
              <a:t>Christ is risen.</a:t>
            </a:r>
          </a:p>
          <a:p>
            <a:pPr algn="ctr"/>
            <a:r>
              <a:rPr lang="en-US" sz="3300" i="1" dirty="0" smtClean="0">
                <a:solidFill>
                  <a:srgbClr val="FFFFFF"/>
                </a:solidFill>
                <a:latin typeface="Arial"/>
                <a:cs typeface="Arial"/>
              </a:rPr>
              <a:t>Christ will come again!</a:t>
            </a:r>
          </a:p>
          <a:p>
            <a:pPr algn="ctr"/>
            <a:endParaRPr lang="en-US" sz="3300" i="1" dirty="0" smtClean="0">
              <a:solidFill>
                <a:srgbClr val="FFFFFF"/>
              </a:solidFill>
              <a:latin typeface="Arial"/>
              <a:cs typeface="Arial"/>
            </a:endParaRPr>
          </a:p>
          <a:p>
            <a:pPr algn="ctr"/>
            <a:r>
              <a:rPr lang="en-US" sz="3300" dirty="0" smtClean="0">
                <a:solidFill>
                  <a:srgbClr val="FFFFFF"/>
                </a:solidFill>
                <a:latin typeface="Arial"/>
                <a:cs typeface="Arial"/>
              </a:rPr>
              <a:t>Christ our Passover is sacrificed for us.</a:t>
            </a:r>
          </a:p>
          <a:p>
            <a:pPr algn="ctr"/>
            <a:r>
              <a:rPr lang="en-US" sz="3300" i="1" dirty="0" smtClean="0">
                <a:solidFill>
                  <a:srgbClr val="FFFFFF"/>
                </a:solidFill>
                <a:latin typeface="Arial"/>
                <a:cs typeface="Arial"/>
              </a:rPr>
              <a:t>Therefore let us keep the feast</a:t>
            </a:r>
            <a:r>
              <a:rPr lang="en-US" sz="3300" dirty="0" smtClean="0">
                <a:solidFill>
                  <a:srgbClr val="FFFFFF"/>
                </a:solidFill>
                <a:latin typeface="Arial"/>
                <a:cs typeface="Arial"/>
              </a:rPr>
              <a:t>.</a:t>
            </a:r>
          </a:p>
          <a:p>
            <a:pPr algn="ctr"/>
            <a:endParaRPr lang="en-US" sz="3300" dirty="0" smtClean="0">
              <a:solidFill>
                <a:srgbClr val="FFFFFF"/>
              </a:solidFill>
              <a:latin typeface="Arial"/>
              <a:cs typeface="Arial"/>
            </a:endParaRPr>
          </a:p>
          <a:p>
            <a:pPr algn="ctr"/>
            <a:r>
              <a:rPr lang="en-US" sz="3300" dirty="0" smtClean="0">
                <a:solidFill>
                  <a:srgbClr val="FFFFFF"/>
                </a:solidFill>
                <a:latin typeface="Arial"/>
                <a:cs typeface="Arial"/>
              </a:rPr>
              <a:t>The gifts of God for the people of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(The Mystery </a:t>
            </a:r>
            <a:r>
              <a:rPr lang="en-US" sz="3000" dirty="0" smtClean="0">
                <a:solidFill>
                  <a:srgbClr val="FFFFFF"/>
                </a:solidFill>
                <a:latin typeface="Arial"/>
                <a:cs typeface="Arial"/>
              </a:rPr>
              <a:t>of Faith)</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err="1" smtClean="0">
                <a:solidFill>
                  <a:srgbClr val="FFFFFF"/>
                </a:solidFill>
                <a:latin typeface="Arial"/>
                <a:ea typeface="+mj-ea"/>
                <a:cs typeface="Arial"/>
              </a:rPr>
              <a:t>Mysterium</a:t>
            </a:r>
            <a:r>
              <a:rPr lang="en-US" sz="5000" dirty="0" smtClean="0">
                <a:solidFill>
                  <a:srgbClr val="FFFFFF"/>
                </a:solidFill>
                <a:latin typeface="Arial"/>
                <a:ea typeface="+mj-ea"/>
                <a:cs typeface="Arial"/>
              </a:rPr>
              <a:t> </a:t>
            </a:r>
            <a:r>
              <a:rPr lang="en-US" sz="5000" dirty="0" err="1" smtClean="0">
                <a:solidFill>
                  <a:srgbClr val="FFFFFF"/>
                </a:solidFill>
                <a:latin typeface="Arial"/>
                <a:ea typeface="+mj-ea"/>
                <a:cs typeface="Arial"/>
              </a:rPr>
              <a:t>Fidei</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554836"/>
            <a:ext cx="8769529" cy="2431435"/>
          </a:xfrm>
          <a:prstGeom prst="rect">
            <a:avLst/>
          </a:prstGeom>
          <a:noFill/>
        </p:spPr>
        <p:txBody>
          <a:bodyPr wrap="square" rtlCol="0" anchor="ctr">
            <a:spAutoFit/>
          </a:bodyPr>
          <a:lstStyle/>
          <a:p>
            <a:pPr algn="ctr"/>
            <a:r>
              <a:rPr lang="en-US" sz="3700" dirty="0" smtClean="0">
                <a:solidFill>
                  <a:srgbClr val="FFFFFF"/>
                </a:solidFill>
                <a:latin typeface="Arial"/>
                <a:cs typeface="Arial"/>
              </a:rPr>
              <a:t>Before the throne of God above</a:t>
            </a:r>
          </a:p>
          <a:p>
            <a:pPr algn="ctr"/>
            <a:r>
              <a:rPr lang="en-US" sz="3700" dirty="0" smtClean="0">
                <a:solidFill>
                  <a:srgbClr val="FFFFFF"/>
                </a:solidFill>
                <a:latin typeface="Arial"/>
                <a:cs typeface="Arial"/>
              </a:rPr>
              <a:t>I have a strong and perfect plea,</a:t>
            </a:r>
          </a:p>
          <a:p>
            <a:pPr algn="ctr"/>
            <a:r>
              <a:rPr lang="en-US" sz="3700" dirty="0" smtClean="0">
                <a:solidFill>
                  <a:srgbClr val="FFFFFF"/>
                </a:solidFill>
                <a:latin typeface="Arial"/>
                <a:cs typeface="Arial"/>
              </a:rPr>
              <a:t>a great High Priest whose name is Love</a:t>
            </a:r>
          </a:p>
          <a:p>
            <a:pPr algn="ctr"/>
            <a:r>
              <a:rPr lang="en-US" sz="3700" dirty="0" smtClean="0">
                <a:solidFill>
                  <a:srgbClr val="FFFFFF"/>
                </a:solidFill>
                <a:latin typeface="Arial"/>
                <a:cs typeface="Arial"/>
              </a:rPr>
              <a:t>who ever lives and pleads for me.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600" b="0" u="none" strike="noStrike" kern="1200" cap="none" spc="0" normalizeH="0" baseline="0" noProof="0" dirty="0" smtClean="0">
                <a:ln>
                  <a:noFill/>
                </a:ln>
                <a:solidFill>
                  <a:srgbClr val="FFFFFF"/>
                </a:solidFill>
                <a:effectLst/>
                <a:uLnTx/>
                <a:uFillTx/>
                <a:latin typeface="Arial"/>
                <a:ea typeface="+mn-ea"/>
                <a:cs typeface="Arial"/>
              </a:rPr>
              <a:t>Text</a:t>
            </a:r>
            <a:r>
              <a:rPr lang="en-US" sz="2600" dirty="0" smtClean="0">
                <a:solidFill>
                  <a:srgbClr val="FFFFFF"/>
                </a:solidFill>
                <a:latin typeface="Arial"/>
                <a:cs typeface="Arial"/>
              </a:rPr>
              <a:t>: </a:t>
            </a:r>
            <a:r>
              <a:rPr lang="en-US" sz="2600" dirty="0" err="1" smtClean="0">
                <a:solidFill>
                  <a:srgbClr val="FFFFFF"/>
                </a:solidFill>
                <a:latin typeface="Arial"/>
                <a:cs typeface="Arial"/>
              </a:rPr>
              <a:t>Charitie</a:t>
            </a:r>
            <a:r>
              <a:rPr lang="en-US" sz="2600" dirty="0" smtClean="0">
                <a:solidFill>
                  <a:srgbClr val="FFFFFF"/>
                </a:solidFill>
                <a:latin typeface="Arial"/>
                <a:cs typeface="Arial"/>
              </a:rPr>
              <a:t> Lees Bancroft • Music: </a:t>
            </a:r>
            <a:r>
              <a:rPr lang="en-US" sz="2800" dirty="0" smtClean="0">
                <a:solidFill>
                  <a:srgbClr val="FFFFFF"/>
                </a:solidFill>
              </a:rPr>
              <a:t>Vikki Cook</a:t>
            </a:r>
            <a:endParaRPr kumimoji="0" lang="en-US" sz="2600" b="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500" dirty="0" smtClean="0">
                <a:solidFill>
                  <a:srgbClr val="FFFFFF"/>
                </a:solidFill>
                <a:latin typeface="Arial"/>
                <a:ea typeface="+mj-ea"/>
                <a:cs typeface="Arial"/>
              </a:rPr>
              <a:t>Before The Throne Of God Above</a:t>
            </a:r>
            <a:endParaRPr kumimoji="0" lang="en-US" sz="45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0"/>
            <a:ext cx="8769529" cy="3170099"/>
          </a:xfrm>
          <a:prstGeom prst="rect">
            <a:avLst/>
          </a:prstGeom>
          <a:noFill/>
        </p:spPr>
        <p:txBody>
          <a:bodyPr wrap="square" rtlCol="0" anchor="ctr">
            <a:spAutoFit/>
          </a:bodyPr>
          <a:lstStyle/>
          <a:p>
            <a:pPr algn="ctr"/>
            <a:r>
              <a:rPr lang="en-US" sz="3900" dirty="0" smtClean="0">
                <a:solidFill>
                  <a:srgbClr val="FFFFFF"/>
                </a:solidFill>
                <a:latin typeface="Arial"/>
                <a:cs typeface="Arial"/>
              </a:rPr>
              <a:t>My name is graven on his hands,</a:t>
            </a:r>
          </a:p>
          <a:p>
            <a:pPr algn="ctr"/>
            <a:r>
              <a:rPr lang="en-US" sz="3900" dirty="0" smtClean="0">
                <a:solidFill>
                  <a:srgbClr val="FFFFFF"/>
                </a:solidFill>
                <a:latin typeface="Arial"/>
                <a:cs typeface="Arial"/>
              </a:rPr>
              <a:t>My name is written on his heart.</a:t>
            </a:r>
          </a:p>
          <a:p>
            <a:pPr algn="ctr"/>
            <a:r>
              <a:rPr lang="en-US" sz="3900" dirty="0" smtClean="0">
                <a:solidFill>
                  <a:srgbClr val="FFFFFF"/>
                </a:solidFill>
                <a:latin typeface="Arial"/>
                <a:cs typeface="Arial"/>
              </a:rPr>
              <a:t>I know that while in heaven he stands</a:t>
            </a:r>
          </a:p>
          <a:p>
            <a:pPr algn="ctr"/>
            <a:r>
              <a:rPr lang="en-US" sz="3900" dirty="0" smtClean="0">
                <a:solidFill>
                  <a:srgbClr val="FFFFFF"/>
                </a:solidFill>
                <a:latin typeface="Arial"/>
                <a:cs typeface="Arial"/>
              </a:rPr>
              <a:t>no tongue can bid me thence depart,</a:t>
            </a:r>
          </a:p>
          <a:p>
            <a:pPr algn="ctr"/>
            <a:r>
              <a:rPr lang="en-US" sz="3900" dirty="0" smtClean="0">
                <a:solidFill>
                  <a:srgbClr val="FFFFFF"/>
                </a:solidFill>
                <a:cs typeface="Arial"/>
              </a:rPr>
              <a:t>no tongue can bid me thence depart.</a:t>
            </a:r>
            <a:endParaRPr lang="en-US" sz="39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30306"/>
            <a:ext cx="8769529" cy="4401205"/>
          </a:xfrm>
          <a:prstGeom prst="rect">
            <a:avLst/>
          </a:prstGeom>
          <a:noFill/>
        </p:spPr>
        <p:txBody>
          <a:bodyPr wrap="square" rtlCol="0" anchor="ctr">
            <a:spAutoFit/>
          </a:bodyPr>
          <a:lstStyle/>
          <a:p>
            <a:pPr algn="ctr"/>
            <a:r>
              <a:rPr lang="en-US" sz="4000" dirty="0" smtClean="0">
                <a:solidFill>
                  <a:srgbClr val="FFFFFF"/>
                </a:solidFill>
                <a:latin typeface="Arial"/>
                <a:cs typeface="Arial"/>
              </a:rPr>
              <a:t>Thou rushing wind that art so strong,</a:t>
            </a:r>
          </a:p>
          <a:p>
            <a:pPr algn="ctr"/>
            <a:r>
              <a:rPr lang="en-US" sz="4000" dirty="0" smtClean="0">
                <a:solidFill>
                  <a:srgbClr val="FFFFFF"/>
                </a:solidFill>
                <a:latin typeface="Arial"/>
                <a:cs typeface="Arial"/>
              </a:rPr>
              <a:t>ye clouds that sail in </a:t>
            </a:r>
            <a:r>
              <a:rPr lang="en-US" sz="4000" dirty="0" err="1" smtClean="0">
                <a:solidFill>
                  <a:srgbClr val="FFFFFF"/>
                </a:solidFill>
                <a:latin typeface="Arial"/>
                <a:cs typeface="Arial"/>
              </a:rPr>
              <a:t>heav’n</a:t>
            </a:r>
            <a:r>
              <a:rPr lang="en-US" sz="4000" dirty="0" smtClean="0">
                <a:solidFill>
                  <a:srgbClr val="FFFFFF"/>
                </a:solidFill>
                <a:latin typeface="Arial"/>
                <a:cs typeface="Arial"/>
              </a:rPr>
              <a:t> along,</a:t>
            </a:r>
          </a:p>
          <a:p>
            <a:pPr algn="ctr"/>
            <a:r>
              <a:rPr lang="en-US" sz="4000" dirty="0" smtClean="0">
                <a:solidFill>
                  <a:srgbClr val="FFFFFF"/>
                </a:solidFill>
                <a:latin typeface="Arial"/>
                <a:cs typeface="Arial"/>
              </a:rPr>
              <a:t>O </a:t>
            </a:r>
            <a:r>
              <a:rPr lang="en-US" sz="4000" dirty="0" smtClean="0">
                <a:solidFill>
                  <a:srgbClr val="FFFFFF"/>
                </a:solidFill>
                <a:cs typeface="Arial"/>
              </a:rPr>
              <a:t>praise him, alleluia!</a:t>
            </a:r>
          </a:p>
          <a:p>
            <a:pPr algn="ctr"/>
            <a:r>
              <a:rPr lang="en-US" sz="4000" dirty="0" smtClean="0">
                <a:solidFill>
                  <a:srgbClr val="FFFFFF"/>
                </a:solidFill>
                <a:latin typeface="Arial"/>
                <a:cs typeface="Arial"/>
              </a:rPr>
              <a:t>Thou rising morn in praise rejoice,</a:t>
            </a:r>
          </a:p>
          <a:p>
            <a:pPr algn="ctr"/>
            <a:r>
              <a:rPr lang="en-US" sz="4000" dirty="0" smtClean="0">
                <a:solidFill>
                  <a:srgbClr val="FFFFFF"/>
                </a:solidFill>
                <a:latin typeface="Arial"/>
                <a:cs typeface="Arial"/>
              </a:rPr>
              <a:t>ye lights of evening, find a voice,</a:t>
            </a:r>
          </a:p>
          <a:p>
            <a:pPr algn="ctr"/>
            <a:r>
              <a:rPr lang="en-US" sz="4000" dirty="0" smtClean="0">
                <a:solidFill>
                  <a:srgbClr val="FFFFFF"/>
                </a:solidFill>
                <a:latin typeface="Arial"/>
                <a:cs typeface="Arial"/>
              </a:rPr>
              <a:t>O praise him, O praise him,</a:t>
            </a:r>
          </a:p>
          <a:p>
            <a:pPr algn="ctr"/>
            <a:r>
              <a:rPr lang="en-US" sz="4000" dirty="0" smtClean="0">
                <a:solidFill>
                  <a:srgbClr val="FFFFFF"/>
                </a:solidFill>
                <a:cs typeface="Arial"/>
              </a:rPr>
              <a:t>alleluia, alleluia, alleluia!</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When Satan tempts me to despair,</a:t>
            </a:r>
          </a:p>
          <a:p>
            <a:pPr algn="ctr"/>
            <a:r>
              <a:rPr lang="en-US" sz="4000" dirty="0" smtClean="0">
                <a:solidFill>
                  <a:srgbClr val="FFFFFF"/>
                </a:solidFill>
              </a:rPr>
              <a:t>and tells me of the guilt within,</a:t>
            </a:r>
          </a:p>
          <a:p>
            <a:pPr algn="ctr"/>
            <a:r>
              <a:rPr lang="en-US" sz="4000" dirty="0" smtClean="0">
                <a:solidFill>
                  <a:srgbClr val="FFFFFF"/>
                </a:solidFill>
              </a:rPr>
              <a:t>upward I look to see him there,</a:t>
            </a:r>
          </a:p>
          <a:p>
            <a:pPr algn="ctr"/>
            <a:r>
              <a:rPr lang="en-US" sz="4000" dirty="0" smtClean="0">
                <a:solidFill>
                  <a:srgbClr val="FFFFFF"/>
                </a:solidFill>
              </a:rPr>
              <a:t>who made an end of all my sin.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58"/>
            <a:ext cx="8769529" cy="3170099"/>
          </a:xfrm>
          <a:prstGeom prst="rect">
            <a:avLst/>
          </a:prstGeom>
          <a:noFill/>
        </p:spPr>
        <p:txBody>
          <a:bodyPr wrap="square" rtlCol="0" anchor="ctr">
            <a:spAutoFit/>
          </a:bodyPr>
          <a:lstStyle/>
          <a:p>
            <a:pPr algn="ctr"/>
            <a:r>
              <a:rPr lang="en-US" sz="4000" dirty="0" smtClean="0">
                <a:solidFill>
                  <a:srgbClr val="FFFFFF"/>
                </a:solidFill>
              </a:rPr>
              <a:t>Because the sinless Savior died,</a:t>
            </a:r>
          </a:p>
          <a:p>
            <a:pPr algn="ctr"/>
            <a:r>
              <a:rPr lang="en-US" sz="4000" dirty="0" smtClean="0">
                <a:solidFill>
                  <a:srgbClr val="FFFFFF"/>
                </a:solidFill>
              </a:rPr>
              <a:t>my sinful soul is counted free,</a:t>
            </a:r>
          </a:p>
          <a:p>
            <a:pPr algn="ctr"/>
            <a:r>
              <a:rPr lang="en-US" sz="4000" dirty="0" smtClean="0">
                <a:solidFill>
                  <a:srgbClr val="FFFFFF"/>
                </a:solidFill>
              </a:rPr>
              <a:t>for God, the Just, is satisfied</a:t>
            </a:r>
          </a:p>
          <a:p>
            <a:pPr algn="ctr"/>
            <a:r>
              <a:rPr lang="en-US" sz="4000" dirty="0" smtClean="0">
                <a:solidFill>
                  <a:srgbClr val="FFFFFF"/>
                </a:solidFill>
              </a:rPr>
              <a:t>to look on Him and pardon me,</a:t>
            </a:r>
          </a:p>
          <a:p>
            <a:pPr algn="ctr"/>
            <a:r>
              <a:rPr lang="en-US" sz="4000" dirty="0" smtClean="0">
                <a:solidFill>
                  <a:srgbClr val="FFFFFF"/>
                </a:solidFill>
              </a:rPr>
              <a:t>to look on Him and pardon 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Behold him there! the risen Lamb,</a:t>
            </a:r>
          </a:p>
          <a:p>
            <a:pPr algn="ctr"/>
            <a:r>
              <a:rPr lang="en-US" sz="4000" dirty="0" smtClean="0">
                <a:solidFill>
                  <a:srgbClr val="FFFFFF"/>
                </a:solidFill>
              </a:rPr>
              <a:t>my perfect, spotless Righteousness,</a:t>
            </a:r>
          </a:p>
          <a:p>
            <a:pPr algn="ctr"/>
            <a:r>
              <a:rPr lang="en-US" sz="4000" dirty="0" smtClean="0">
                <a:solidFill>
                  <a:srgbClr val="FFFFFF"/>
                </a:solidFill>
              </a:rPr>
              <a:t>the Great unchangeable I Am,</a:t>
            </a:r>
          </a:p>
          <a:p>
            <a:pPr algn="ctr"/>
            <a:r>
              <a:rPr lang="en-US" sz="4000" dirty="0" smtClean="0">
                <a:solidFill>
                  <a:srgbClr val="FFFFFF"/>
                </a:solidFill>
              </a:rPr>
              <a:t>the King of glory and of grace.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2"/>
            <a:ext cx="8769529" cy="3785652"/>
          </a:xfrm>
          <a:prstGeom prst="rect">
            <a:avLst/>
          </a:prstGeom>
          <a:noFill/>
        </p:spPr>
        <p:txBody>
          <a:bodyPr wrap="square" rtlCol="0" anchor="ctr">
            <a:spAutoFit/>
          </a:bodyPr>
          <a:lstStyle/>
          <a:p>
            <a:pPr algn="ctr"/>
            <a:r>
              <a:rPr lang="en-US" sz="4000" dirty="0" smtClean="0">
                <a:solidFill>
                  <a:srgbClr val="FFFFFF"/>
                </a:solidFill>
              </a:rPr>
              <a:t>One with himself I cannot die,</a:t>
            </a:r>
          </a:p>
          <a:p>
            <a:pPr algn="ctr"/>
            <a:r>
              <a:rPr lang="en-US" sz="4000" dirty="0" smtClean="0">
                <a:solidFill>
                  <a:srgbClr val="FFFFFF"/>
                </a:solidFill>
              </a:rPr>
              <a:t>my soul is purchased by his blood,</a:t>
            </a:r>
          </a:p>
          <a:p>
            <a:pPr algn="ctr"/>
            <a:r>
              <a:rPr lang="en-US" sz="4000" dirty="0" smtClean="0">
                <a:solidFill>
                  <a:srgbClr val="FFFFFF"/>
                </a:solidFill>
              </a:rPr>
              <a:t>my life is hid with Christ on high,</a:t>
            </a:r>
          </a:p>
          <a:p>
            <a:pPr algn="ctr"/>
            <a:r>
              <a:rPr lang="en-US" sz="4000" dirty="0" smtClean="0">
                <a:solidFill>
                  <a:srgbClr val="FFFFFF"/>
                </a:solidFill>
              </a:rPr>
              <a:t>with Christ my Savior and my God,</a:t>
            </a:r>
          </a:p>
          <a:p>
            <a:pPr algn="ctr"/>
            <a:r>
              <a:rPr lang="en-US" sz="4000" dirty="0" smtClean="0">
                <a:solidFill>
                  <a:srgbClr val="FFFFFF"/>
                </a:solidFill>
              </a:rPr>
              <a:t>with Christ my Savior and my God,</a:t>
            </a:r>
          </a:p>
          <a:p>
            <a:pPr algn="ctr"/>
            <a:r>
              <a:rPr lang="en-US" sz="4000" dirty="0" smtClean="0">
                <a:solidFill>
                  <a:srgbClr val="FFFFFF"/>
                </a:solidFill>
              </a:rPr>
              <a:t>with Christ my Savior and my God.</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“Before The Throne Of God Above”  •  Text: </a:t>
            </a:r>
            <a:r>
              <a:rPr lang="en-US" sz="1600" dirty="0" err="1" smtClean="0">
                <a:solidFill>
                  <a:srgbClr val="FFFFFF"/>
                </a:solidFill>
                <a:cs typeface="Arial"/>
              </a:rPr>
              <a:t>Charitie</a:t>
            </a:r>
            <a:r>
              <a:rPr lang="en-US" sz="1600" dirty="0" smtClean="0">
                <a:solidFill>
                  <a:srgbClr val="FFFFFF"/>
                </a:solidFill>
                <a:cs typeface="Arial"/>
              </a:rPr>
              <a:t> Lees Bancroft</a:t>
            </a:r>
          </a:p>
          <a:p>
            <a:r>
              <a:rPr lang="en-US" sz="1600" dirty="0" smtClean="0">
                <a:solidFill>
                  <a:srgbClr val="FFFFFF"/>
                </a:solidFill>
                <a:cs typeface="Arial"/>
              </a:rPr>
              <a:t>Music: </a:t>
            </a:r>
            <a:r>
              <a:rPr lang="en-US" sz="1600" dirty="0" smtClean="0">
                <a:solidFill>
                  <a:srgbClr val="FFFFFF"/>
                </a:solidFill>
              </a:rPr>
              <a:t>Vikki Cook</a:t>
            </a:r>
            <a:r>
              <a:rPr lang="en-US" sz="1600" dirty="0" smtClean="0">
                <a:solidFill>
                  <a:srgbClr val="FFFFFF"/>
                </a:solidFill>
                <a:cs typeface="Arial"/>
              </a:rPr>
              <a:t>  •  © 1997 Sovereign Grace Worship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How deep the Father’s love for us,</a:t>
            </a:r>
          </a:p>
          <a:p>
            <a:pPr algn="ctr"/>
            <a:r>
              <a:rPr lang="en-US" sz="4000" dirty="0" smtClean="0">
                <a:solidFill>
                  <a:srgbClr val="FFFFFF"/>
                </a:solidFill>
                <a:latin typeface="Arial"/>
                <a:cs typeface="Arial"/>
              </a:rPr>
              <a:t>how vast beyond all measure,</a:t>
            </a:r>
          </a:p>
          <a:p>
            <a:pPr algn="ctr"/>
            <a:r>
              <a:rPr lang="en-US" sz="4000" dirty="0" smtClean="0">
                <a:solidFill>
                  <a:srgbClr val="FFFFFF"/>
                </a:solidFill>
                <a:latin typeface="Arial"/>
                <a:cs typeface="Arial"/>
              </a:rPr>
              <a:t>that he should give his only Son</a:t>
            </a:r>
          </a:p>
          <a:p>
            <a:pPr algn="ctr"/>
            <a:r>
              <a:rPr lang="en-US" sz="4000" dirty="0" smtClean="0">
                <a:solidFill>
                  <a:srgbClr val="FFFFFF"/>
                </a:solidFill>
                <a:latin typeface="Arial"/>
                <a:cs typeface="Arial"/>
              </a:rPr>
              <a:t>to make a wretch his treasure.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600" b="0" u="none" strike="noStrike" kern="1200" cap="none" spc="0" normalizeH="0" baseline="0" noProof="0" dirty="0" smtClean="0">
                <a:ln>
                  <a:noFill/>
                </a:ln>
                <a:solidFill>
                  <a:srgbClr val="FFFFFF"/>
                </a:solidFill>
                <a:effectLst/>
                <a:uLnTx/>
                <a:uFillTx/>
                <a:latin typeface="Arial"/>
                <a:ea typeface="+mn-ea"/>
                <a:cs typeface="Arial"/>
              </a:rPr>
              <a:t>Text </a:t>
            </a:r>
            <a:r>
              <a:rPr lang="en-US" sz="2600" dirty="0" smtClean="0">
                <a:solidFill>
                  <a:srgbClr val="FFFFFF"/>
                </a:solidFill>
                <a:latin typeface="Arial"/>
                <a:cs typeface="Arial"/>
              </a:rPr>
              <a:t>&amp; Music: </a:t>
            </a:r>
            <a:r>
              <a:rPr lang="en-US" sz="2800" dirty="0" smtClean="0">
                <a:solidFill>
                  <a:srgbClr val="FFFFFF"/>
                </a:solidFill>
              </a:rPr>
              <a:t>Stuart </a:t>
            </a:r>
            <a:r>
              <a:rPr lang="en-US" sz="2800" dirty="0" err="1" smtClean="0">
                <a:solidFill>
                  <a:srgbClr val="FFFFFF"/>
                </a:solidFill>
              </a:rPr>
              <a:t>Townend</a:t>
            </a:r>
            <a:endParaRPr kumimoji="0" lang="en-US" sz="2600" b="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500" dirty="0" smtClean="0">
                <a:solidFill>
                  <a:srgbClr val="FFFFFF"/>
                </a:solidFill>
                <a:latin typeface="Arial"/>
                <a:ea typeface="+mj-ea"/>
                <a:cs typeface="Arial"/>
              </a:rPr>
              <a:t>How Deep The Father’s Love For Us</a:t>
            </a:r>
            <a:endParaRPr kumimoji="0" lang="en-US" sz="45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84414"/>
            <a:ext cx="8769529" cy="2492990"/>
          </a:xfrm>
          <a:prstGeom prst="rect">
            <a:avLst/>
          </a:prstGeom>
          <a:noFill/>
        </p:spPr>
        <p:txBody>
          <a:bodyPr wrap="square" rtlCol="0" anchor="ctr">
            <a:spAutoFit/>
          </a:bodyPr>
          <a:lstStyle/>
          <a:p>
            <a:pPr algn="ctr"/>
            <a:r>
              <a:rPr lang="en-US" sz="3900" dirty="0" smtClean="0">
                <a:solidFill>
                  <a:srgbClr val="FFFFFF"/>
                </a:solidFill>
                <a:latin typeface="Arial"/>
                <a:cs typeface="Arial"/>
              </a:rPr>
              <a:t>How great the pain of searing loss;</a:t>
            </a:r>
          </a:p>
          <a:p>
            <a:pPr algn="ctr"/>
            <a:r>
              <a:rPr lang="en-US" sz="3900" dirty="0" smtClean="0">
                <a:solidFill>
                  <a:srgbClr val="FFFFFF"/>
                </a:solidFill>
                <a:latin typeface="Arial"/>
                <a:cs typeface="Arial"/>
              </a:rPr>
              <a:t>the Father turns his face away</a:t>
            </a:r>
          </a:p>
          <a:p>
            <a:pPr algn="ctr"/>
            <a:r>
              <a:rPr lang="en-US" sz="3900" dirty="0" smtClean="0">
                <a:solidFill>
                  <a:srgbClr val="FFFFFF"/>
                </a:solidFill>
                <a:latin typeface="Arial"/>
                <a:cs typeface="Arial"/>
              </a:rPr>
              <a:t>as wounds which mar the Chosen One</a:t>
            </a:r>
          </a:p>
          <a:p>
            <a:pPr algn="ctr"/>
            <a:r>
              <a:rPr lang="en-US" sz="3900" dirty="0" smtClean="0">
                <a:solidFill>
                  <a:srgbClr val="FFFFFF"/>
                </a:solidFill>
                <a:latin typeface="Arial"/>
                <a:cs typeface="Arial"/>
              </a:rPr>
              <a:t>bring many sons to glory.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7"/>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Behold the Man upon the cross,</a:t>
            </a:r>
          </a:p>
          <a:p>
            <a:pPr algn="ctr"/>
            <a:r>
              <a:rPr lang="en-US" sz="4000" dirty="0" smtClean="0">
                <a:solidFill>
                  <a:srgbClr val="FFFFFF"/>
                </a:solidFill>
                <a:latin typeface="Arial"/>
                <a:cs typeface="Arial"/>
              </a:rPr>
              <a:t>my sin upon his shoulders;</a:t>
            </a:r>
          </a:p>
          <a:p>
            <a:pPr algn="ctr"/>
            <a:r>
              <a:rPr lang="en-US" sz="4000" dirty="0" smtClean="0">
                <a:solidFill>
                  <a:srgbClr val="FFFFFF"/>
                </a:solidFill>
                <a:latin typeface="Arial"/>
                <a:cs typeface="Arial"/>
              </a:rPr>
              <a:t>ashamed, I hear my mocking voice</a:t>
            </a:r>
          </a:p>
          <a:p>
            <a:pPr algn="ctr"/>
            <a:r>
              <a:rPr lang="en-US" sz="4000" dirty="0" smtClean="0">
                <a:solidFill>
                  <a:srgbClr val="FFFFFF"/>
                </a:solidFill>
                <a:latin typeface="Arial"/>
                <a:cs typeface="Arial"/>
              </a:rPr>
              <a:t>call out among the scoffers.</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7"/>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It was my sin that held him there</a:t>
            </a:r>
          </a:p>
          <a:p>
            <a:pPr algn="ctr"/>
            <a:r>
              <a:rPr lang="en-US" sz="4000" dirty="0" smtClean="0">
                <a:solidFill>
                  <a:srgbClr val="FFFFFF"/>
                </a:solidFill>
                <a:latin typeface="Arial"/>
                <a:cs typeface="Arial"/>
              </a:rPr>
              <a:t>until it was accomplished.</a:t>
            </a:r>
          </a:p>
          <a:p>
            <a:pPr algn="ctr"/>
            <a:r>
              <a:rPr lang="en-US" sz="4000" dirty="0" smtClean="0">
                <a:solidFill>
                  <a:srgbClr val="FFFFFF"/>
                </a:solidFill>
                <a:latin typeface="Arial"/>
                <a:cs typeface="Arial"/>
              </a:rPr>
              <a:t>His dying breath has brought me life,</a:t>
            </a:r>
          </a:p>
          <a:p>
            <a:pPr algn="ctr"/>
            <a:r>
              <a:rPr lang="en-US" sz="4000" dirty="0" smtClean="0">
                <a:solidFill>
                  <a:srgbClr val="FFFFFF"/>
                </a:solidFill>
                <a:latin typeface="Arial"/>
                <a:cs typeface="Arial"/>
              </a:rPr>
              <a:t>I know that it is finished.</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I will not boast in anything,</a:t>
            </a:r>
          </a:p>
          <a:p>
            <a:pPr algn="ctr"/>
            <a:r>
              <a:rPr lang="en-US" sz="4000" dirty="0" smtClean="0">
                <a:solidFill>
                  <a:srgbClr val="FFFFFF"/>
                </a:solidFill>
                <a:latin typeface="Arial"/>
                <a:cs typeface="Arial"/>
              </a:rPr>
              <a:t>no gifts, no </a:t>
            </a:r>
            <a:r>
              <a:rPr lang="en-US" sz="4000" dirty="0" err="1" smtClean="0">
                <a:solidFill>
                  <a:srgbClr val="FFFFFF"/>
                </a:solidFill>
                <a:latin typeface="Arial"/>
                <a:cs typeface="Arial"/>
              </a:rPr>
              <a:t>pow’r</a:t>
            </a:r>
            <a:r>
              <a:rPr lang="en-US" sz="4000" dirty="0" smtClean="0">
                <a:solidFill>
                  <a:srgbClr val="FFFFFF"/>
                </a:solidFill>
                <a:latin typeface="Arial"/>
                <a:cs typeface="Arial"/>
              </a:rPr>
              <a:t>, no wisdom;</a:t>
            </a:r>
          </a:p>
          <a:p>
            <a:pPr algn="ctr"/>
            <a:r>
              <a:rPr lang="en-US" sz="4000" dirty="0" smtClean="0">
                <a:solidFill>
                  <a:srgbClr val="FFFFFF"/>
                </a:solidFill>
                <a:latin typeface="Arial"/>
                <a:cs typeface="Arial"/>
              </a:rPr>
              <a:t>but I will boast in Jesus Christ,</a:t>
            </a:r>
          </a:p>
          <a:p>
            <a:pPr algn="ctr"/>
            <a:r>
              <a:rPr lang="en-US" sz="4000" dirty="0" smtClean="0">
                <a:solidFill>
                  <a:srgbClr val="FFFFFF"/>
                </a:solidFill>
                <a:latin typeface="Arial"/>
                <a:cs typeface="Arial"/>
              </a:rPr>
              <a:t>his death and resurrection.</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832057"/>
            <a:ext cx="8769529" cy="2554545"/>
          </a:xfrm>
          <a:prstGeom prst="rect">
            <a:avLst/>
          </a:prstGeom>
          <a:noFill/>
        </p:spPr>
        <p:txBody>
          <a:bodyPr wrap="square" rtlCol="0" anchor="ctr">
            <a:spAutoFit/>
          </a:bodyPr>
          <a:lstStyle/>
          <a:p>
            <a:pPr algn="ctr"/>
            <a:r>
              <a:rPr lang="en-US" sz="4000" dirty="0" smtClean="0">
                <a:solidFill>
                  <a:schemeClr val="bg1"/>
                </a:solidFill>
                <a:latin typeface="Arial"/>
                <a:cs typeface="Arial"/>
              </a:rPr>
              <a:t>Why should I gain from his reward?</a:t>
            </a:r>
          </a:p>
          <a:p>
            <a:pPr algn="ctr"/>
            <a:r>
              <a:rPr lang="en-US" sz="4000" dirty="0" smtClean="0">
                <a:solidFill>
                  <a:schemeClr val="bg1"/>
                </a:solidFill>
                <a:latin typeface="Arial"/>
                <a:cs typeface="Arial"/>
              </a:rPr>
              <a:t>I cannot give an answer,</a:t>
            </a:r>
          </a:p>
          <a:p>
            <a:pPr algn="ctr"/>
            <a:r>
              <a:rPr lang="en-US" sz="4000" dirty="0" smtClean="0">
                <a:solidFill>
                  <a:schemeClr val="bg1"/>
                </a:solidFill>
                <a:latin typeface="Arial"/>
                <a:cs typeface="Arial"/>
              </a:rPr>
              <a:t>but this I know with all my heart;</a:t>
            </a:r>
          </a:p>
          <a:p>
            <a:pPr algn="ctr"/>
            <a:r>
              <a:rPr lang="en-US" sz="4000" dirty="0" smtClean="0">
                <a:solidFill>
                  <a:schemeClr val="bg1"/>
                </a:solidFill>
                <a:latin typeface="Arial"/>
                <a:cs typeface="Arial"/>
              </a:rPr>
              <a:t>his wounds have paid </a:t>
            </a:r>
            <a:r>
              <a:rPr lang="en-US" sz="4000" smtClean="0">
                <a:solidFill>
                  <a:schemeClr val="bg1"/>
                </a:solidFill>
                <a:latin typeface="Arial"/>
                <a:cs typeface="Arial"/>
              </a:rPr>
              <a:t>my ransom.</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“How Deep The Father’s Love For Us”</a:t>
            </a:r>
          </a:p>
          <a:p>
            <a:r>
              <a:rPr lang="en-US" sz="1600" dirty="0" smtClean="0">
                <a:solidFill>
                  <a:srgbClr val="FFFFFF"/>
                </a:solidFill>
                <a:cs typeface="Arial"/>
              </a:rPr>
              <a:t>Text &amp; Music: </a:t>
            </a:r>
            <a:r>
              <a:rPr lang="en-US" sz="1600" dirty="0" smtClean="0">
                <a:solidFill>
                  <a:srgbClr val="FFFFFF"/>
                </a:solidFill>
              </a:rPr>
              <a:t>Stuart </a:t>
            </a:r>
            <a:r>
              <a:rPr lang="en-US" sz="1600" dirty="0" err="1" smtClean="0">
                <a:solidFill>
                  <a:srgbClr val="FFFFFF"/>
                </a:solidFill>
              </a:rPr>
              <a:t>Townend</a:t>
            </a:r>
            <a:r>
              <a:rPr lang="en-US" sz="1600" dirty="0" smtClean="0">
                <a:solidFill>
                  <a:srgbClr val="FFFFFF"/>
                </a:solidFill>
                <a:cs typeface="Arial"/>
              </a:rPr>
              <a:t>  •  © 1995 </a:t>
            </a:r>
            <a:r>
              <a:rPr lang="en-US" sz="1600" dirty="0" err="1" smtClean="0">
                <a:solidFill>
                  <a:srgbClr val="FFFFFF"/>
                </a:solidFill>
                <a:cs typeface="Arial"/>
              </a:rPr>
              <a:t>Thankyou</a:t>
            </a:r>
            <a:r>
              <a:rPr lang="en-US" sz="1600" dirty="0" smtClean="0">
                <a:solidFill>
                  <a:srgbClr val="FFFFFF"/>
                </a:solidFill>
                <a:cs typeface="Arial"/>
              </a:rPr>
              <a:t> Music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30306"/>
            <a:ext cx="8769529" cy="4401205"/>
          </a:xfrm>
          <a:prstGeom prst="rect">
            <a:avLst/>
          </a:prstGeom>
          <a:noFill/>
        </p:spPr>
        <p:txBody>
          <a:bodyPr wrap="square" rtlCol="0" anchor="ctr">
            <a:spAutoFit/>
          </a:bodyPr>
          <a:lstStyle/>
          <a:p>
            <a:pPr algn="ctr"/>
            <a:r>
              <a:rPr lang="en-US" sz="4000" dirty="0" smtClean="0">
                <a:solidFill>
                  <a:srgbClr val="FFFFFF"/>
                </a:solidFill>
                <a:latin typeface="Arial"/>
                <a:cs typeface="Arial"/>
              </a:rPr>
              <a:t>Thou flowing water pure and clear,</a:t>
            </a:r>
          </a:p>
          <a:p>
            <a:pPr algn="ctr"/>
            <a:r>
              <a:rPr lang="en-US" sz="4000" dirty="0" smtClean="0">
                <a:solidFill>
                  <a:srgbClr val="FFFFFF"/>
                </a:solidFill>
                <a:latin typeface="Arial"/>
                <a:cs typeface="Arial"/>
              </a:rPr>
              <a:t>make music for thy Lord to hear,</a:t>
            </a:r>
          </a:p>
          <a:p>
            <a:pPr algn="ctr"/>
            <a:r>
              <a:rPr lang="en-US" sz="4000" dirty="0" smtClean="0">
                <a:solidFill>
                  <a:srgbClr val="FFFFFF"/>
                </a:solidFill>
                <a:cs typeface="Arial"/>
              </a:rPr>
              <a:t>alleluia, alleluia!</a:t>
            </a:r>
          </a:p>
          <a:p>
            <a:pPr algn="ctr"/>
            <a:r>
              <a:rPr lang="en-US" sz="4000" dirty="0" smtClean="0">
                <a:solidFill>
                  <a:srgbClr val="FFFFFF"/>
                </a:solidFill>
                <a:cs typeface="Arial"/>
              </a:rPr>
              <a:t>Thou fire so masterful and bright,</a:t>
            </a:r>
          </a:p>
          <a:p>
            <a:pPr algn="ctr"/>
            <a:r>
              <a:rPr lang="en-US" sz="4000" dirty="0" smtClean="0">
                <a:solidFill>
                  <a:srgbClr val="FFFFFF"/>
                </a:solidFill>
                <a:cs typeface="Arial"/>
              </a:rPr>
              <a:t>that </a:t>
            </a:r>
            <a:r>
              <a:rPr lang="en-US" sz="4000" dirty="0" err="1" smtClean="0">
                <a:solidFill>
                  <a:srgbClr val="FFFFFF"/>
                </a:solidFill>
                <a:cs typeface="Arial"/>
              </a:rPr>
              <a:t>givest</a:t>
            </a:r>
            <a:r>
              <a:rPr lang="en-US" sz="4000" dirty="0" smtClean="0">
                <a:solidFill>
                  <a:srgbClr val="FFFFFF"/>
                </a:solidFill>
                <a:cs typeface="Arial"/>
              </a:rPr>
              <a:t> man both warmth and light,</a:t>
            </a:r>
          </a:p>
          <a:p>
            <a:pPr algn="ctr"/>
            <a:r>
              <a:rPr lang="en-US" sz="4000" dirty="0" smtClean="0">
                <a:solidFill>
                  <a:srgbClr val="FFFFFF"/>
                </a:solidFill>
                <a:cs typeface="Arial"/>
              </a:rPr>
              <a:t>O praise him, O praise him,</a:t>
            </a:r>
          </a:p>
          <a:p>
            <a:pPr algn="ctr"/>
            <a:r>
              <a:rPr lang="en-US" sz="4000" dirty="0" smtClean="0">
                <a:solidFill>
                  <a:srgbClr val="FFFFFF"/>
                </a:solidFill>
                <a:cs typeface="Arial"/>
              </a:rPr>
              <a:t>alleluia, alleluia, alleluia!</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ubtitle 2"/>
          <p:cNvSpPr txBox="1">
            <a:spLocks/>
          </p:cNvSpPr>
          <p:nvPr/>
        </p:nvSpPr>
        <p:spPr>
          <a:xfrm>
            <a:off x="0" y="3634134"/>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John 14:27</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2714169"/>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Benediction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84167"/>
            <a:ext cx="8769529" cy="4293483"/>
          </a:xfrm>
          <a:prstGeom prst="rect">
            <a:avLst/>
          </a:prstGeom>
          <a:noFill/>
        </p:spPr>
        <p:txBody>
          <a:bodyPr wrap="square" rtlCol="0" anchor="ctr">
            <a:spAutoFit/>
          </a:bodyPr>
          <a:lstStyle/>
          <a:p>
            <a:pPr algn="ctr"/>
            <a:r>
              <a:rPr lang="en-US" sz="3900" dirty="0" smtClean="0">
                <a:solidFill>
                  <a:srgbClr val="FFFFFF"/>
                </a:solidFill>
                <a:latin typeface="Arial"/>
                <a:cs typeface="Arial"/>
              </a:rPr>
              <a:t>And all ye men of tender heart,</a:t>
            </a:r>
          </a:p>
          <a:p>
            <a:pPr algn="ctr"/>
            <a:r>
              <a:rPr lang="en-US" sz="3900" dirty="0" smtClean="0">
                <a:solidFill>
                  <a:srgbClr val="FFFFFF"/>
                </a:solidFill>
                <a:latin typeface="Arial"/>
                <a:cs typeface="Arial"/>
              </a:rPr>
              <a:t>forgiving others, take your part,</a:t>
            </a:r>
          </a:p>
          <a:p>
            <a:pPr algn="ctr"/>
            <a:r>
              <a:rPr lang="en-US" sz="3900" dirty="0" smtClean="0">
                <a:solidFill>
                  <a:srgbClr val="FFFFFF"/>
                </a:solidFill>
                <a:latin typeface="Arial"/>
                <a:cs typeface="Arial"/>
              </a:rPr>
              <a:t>O </a:t>
            </a:r>
            <a:r>
              <a:rPr lang="en-US" sz="3900" dirty="0" smtClean="0">
                <a:solidFill>
                  <a:srgbClr val="FFFFFF"/>
                </a:solidFill>
                <a:cs typeface="Arial"/>
              </a:rPr>
              <a:t>sing ye, alleluia!</a:t>
            </a:r>
          </a:p>
          <a:p>
            <a:pPr algn="ctr"/>
            <a:r>
              <a:rPr lang="en-US" sz="3900" dirty="0" smtClean="0">
                <a:solidFill>
                  <a:srgbClr val="FFFFFF"/>
                </a:solidFill>
                <a:latin typeface="Arial"/>
                <a:cs typeface="Arial"/>
              </a:rPr>
              <a:t>Ye who long pain and sorrow bear,</a:t>
            </a:r>
          </a:p>
          <a:p>
            <a:pPr algn="ctr"/>
            <a:r>
              <a:rPr lang="en-US" sz="3900" dirty="0" smtClean="0">
                <a:solidFill>
                  <a:srgbClr val="FFFFFF"/>
                </a:solidFill>
                <a:latin typeface="Arial"/>
                <a:cs typeface="Arial"/>
              </a:rPr>
              <a:t>praise God and on him cast your care,</a:t>
            </a:r>
          </a:p>
          <a:p>
            <a:pPr algn="ctr"/>
            <a:r>
              <a:rPr lang="en-US" sz="3900" dirty="0" smtClean="0">
                <a:solidFill>
                  <a:srgbClr val="FFFFFF"/>
                </a:solidFill>
                <a:latin typeface="Arial"/>
                <a:cs typeface="Arial"/>
              </a:rPr>
              <a:t>O praise him, O praise him,</a:t>
            </a:r>
          </a:p>
          <a:p>
            <a:pPr algn="ctr"/>
            <a:r>
              <a:rPr lang="en-US" sz="3900" dirty="0" smtClean="0">
                <a:solidFill>
                  <a:srgbClr val="FFFFFF"/>
                </a:solidFill>
                <a:cs typeface="Arial"/>
              </a:rPr>
              <a:t>alleluia, alleluia, alleluia!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070309"/>
            <a:ext cx="8769529" cy="4078039"/>
          </a:xfrm>
          <a:prstGeom prst="rect">
            <a:avLst/>
          </a:prstGeom>
          <a:noFill/>
        </p:spPr>
        <p:txBody>
          <a:bodyPr wrap="square" rtlCol="0" anchor="ctr">
            <a:spAutoFit/>
          </a:bodyPr>
          <a:lstStyle/>
          <a:p>
            <a:pPr algn="ctr"/>
            <a:r>
              <a:rPr lang="en-US" sz="3700" dirty="0" smtClean="0">
                <a:solidFill>
                  <a:schemeClr val="bg1"/>
                </a:solidFill>
                <a:latin typeface="Arial"/>
                <a:cs typeface="Arial"/>
              </a:rPr>
              <a:t>Let all things their Creator bless,</a:t>
            </a:r>
          </a:p>
          <a:p>
            <a:pPr algn="ctr"/>
            <a:r>
              <a:rPr lang="en-US" sz="3700" dirty="0" smtClean="0">
                <a:solidFill>
                  <a:schemeClr val="bg1"/>
                </a:solidFill>
                <a:latin typeface="Arial"/>
                <a:cs typeface="Arial"/>
              </a:rPr>
              <a:t>and worship him in humbleness,</a:t>
            </a:r>
          </a:p>
          <a:p>
            <a:pPr algn="ctr"/>
            <a:r>
              <a:rPr lang="en-US" sz="3700" dirty="0" smtClean="0">
                <a:solidFill>
                  <a:schemeClr val="bg1"/>
                </a:solidFill>
                <a:latin typeface="Arial"/>
                <a:cs typeface="Arial"/>
              </a:rPr>
              <a:t>O praise him, </a:t>
            </a:r>
            <a:r>
              <a:rPr lang="en-US" sz="3700" dirty="0" smtClean="0">
                <a:solidFill>
                  <a:srgbClr val="FFFFFF"/>
                </a:solidFill>
                <a:cs typeface="Arial"/>
              </a:rPr>
              <a:t>alleluia!</a:t>
            </a:r>
          </a:p>
          <a:p>
            <a:pPr algn="ctr"/>
            <a:r>
              <a:rPr lang="en-US" sz="3700" dirty="0" smtClean="0">
                <a:solidFill>
                  <a:srgbClr val="FFFFFF"/>
                </a:solidFill>
                <a:latin typeface="Arial"/>
                <a:cs typeface="Arial"/>
              </a:rPr>
              <a:t>Praise, praise the Father, praise the Son,</a:t>
            </a:r>
          </a:p>
          <a:p>
            <a:pPr algn="ctr"/>
            <a:r>
              <a:rPr lang="en-US" sz="3700" dirty="0" smtClean="0">
                <a:solidFill>
                  <a:srgbClr val="FFFFFF"/>
                </a:solidFill>
                <a:latin typeface="Arial"/>
                <a:cs typeface="Arial"/>
              </a:rPr>
              <a:t>and praise the Spirit, three in one,</a:t>
            </a:r>
          </a:p>
          <a:p>
            <a:pPr algn="ctr"/>
            <a:r>
              <a:rPr lang="en-US" sz="3700" dirty="0" smtClean="0">
                <a:solidFill>
                  <a:srgbClr val="FFFFFF"/>
                </a:solidFill>
                <a:latin typeface="Arial"/>
                <a:cs typeface="Arial"/>
              </a:rPr>
              <a:t>O praise him, O praise him,</a:t>
            </a:r>
          </a:p>
          <a:p>
            <a:pPr algn="ctr"/>
            <a:r>
              <a:rPr lang="en-US" sz="3700" dirty="0" smtClean="0">
                <a:solidFill>
                  <a:srgbClr val="FFFFFF"/>
                </a:solidFill>
                <a:cs typeface="Arial"/>
              </a:rPr>
              <a:t>alleluia, alleluia, alleluia!</a:t>
            </a:r>
            <a:endParaRPr lang="en-US" sz="3700" dirty="0" smtClean="0">
              <a:solidFill>
                <a:schemeClr val="bg1"/>
              </a:solidFill>
              <a:latin typeface="Aria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“All Creatures Of Our God And King”  •  Text: Francis of Assisi</a:t>
            </a:r>
          </a:p>
          <a:p>
            <a:r>
              <a:rPr lang="en-US" sz="1600" dirty="0" smtClean="0">
                <a:solidFill>
                  <a:srgbClr val="FFFFFF"/>
                </a:solidFill>
                <a:cs typeface="Arial"/>
              </a:rPr>
              <a:t>Music: </a:t>
            </a:r>
            <a:r>
              <a:rPr lang="en-US" sz="1600" i="1" dirty="0" err="1" smtClean="0">
                <a:solidFill>
                  <a:srgbClr val="FFFFFF"/>
                </a:solidFill>
              </a:rPr>
              <a:t>Giestliche</a:t>
            </a:r>
            <a:r>
              <a:rPr lang="en-US" sz="1600" i="1" dirty="0" smtClean="0">
                <a:solidFill>
                  <a:srgbClr val="FFFFFF"/>
                </a:solidFill>
              </a:rPr>
              <a:t> </a:t>
            </a:r>
            <a:r>
              <a:rPr lang="en-US" sz="1600" i="1" dirty="0" err="1" smtClean="0">
                <a:solidFill>
                  <a:srgbClr val="FFFFFF"/>
                </a:solidFill>
              </a:rPr>
              <a:t>Kirchengesänge</a:t>
            </a:r>
            <a:r>
              <a:rPr lang="en-US" sz="1600" dirty="0" smtClean="0">
                <a:solidFill>
                  <a:srgbClr val="FFFFFF"/>
                </a:solidFill>
              </a:rPr>
              <a:t> (1623) </a:t>
            </a:r>
            <a:r>
              <a:rPr lang="en-US" sz="1600" dirty="0" smtClean="0">
                <a:solidFill>
                  <a:srgbClr val="FFFFFF"/>
                </a:solidFill>
                <a:cs typeface="Arial"/>
              </a:rPr>
              <a:t>  •  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 of Invocation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62445"/>
            <a:ext cx="8769529" cy="2554545"/>
          </a:xfrm>
          <a:prstGeom prst="rect">
            <a:avLst/>
          </a:prstGeom>
          <a:noFill/>
        </p:spPr>
        <p:txBody>
          <a:bodyPr wrap="square" rtlCol="0" anchor="ctr">
            <a:spAutoFit/>
          </a:bodyPr>
          <a:lstStyle/>
          <a:p>
            <a:pPr algn="ctr"/>
            <a:r>
              <a:rPr lang="en-US" sz="4000" dirty="0" smtClean="0">
                <a:solidFill>
                  <a:srgbClr val="FFFFFF"/>
                </a:solidFill>
              </a:rPr>
              <a:t>The </a:t>
            </a:r>
            <a:r>
              <a:rPr lang="en-US" sz="4000" cap="small" dirty="0" smtClean="0">
                <a:solidFill>
                  <a:srgbClr val="FFFFFF"/>
                </a:solidFill>
              </a:rPr>
              <a:t>Lord</a:t>
            </a:r>
            <a:r>
              <a:rPr lang="en-US" sz="4000" dirty="0" smtClean="0">
                <a:solidFill>
                  <a:srgbClr val="FFFFFF"/>
                </a:solidFill>
              </a:rPr>
              <a:t> builds up Jerusalem;</a:t>
            </a:r>
          </a:p>
          <a:p>
            <a:pPr algn="ctr"/>
            <a:r>
              <a:rPr lang="en-US" sz="4000" dirty="0" smtClean="0">
                <a:solidFill>
                  <a:srgbClr val="FFFFFF"/>
                </a:solidFill>
              </a:rPr>
              <a:t>he gathers the outcasts of Israel.</a:t>
            </a:r>
          </a:p>
          <a:p>
            <a:pPr algn="ctr"/>
            <a:r>
              <a:rPr lang="en-US" sz="4000" dirty="0" smtClean="0">
                <a:solidFill>
                  <a:srgbClr val="FFFFFF"/>
                </a:solidFill>
              </a:rPr>
              <a:t>He heals the brokenhearted</a:t>
            </a:r>
          </a:p>
          <a:p>
            <a:pPr algn="ctr"/>
            <a:r>
              <a:rPr lang="en-US" sz="4000" dirty="0" smtClean="0">
                <a:solidFill>
                  <a:srgbClr val="FFFFFF"/>
                </a:solidFill>
              </a:rPr>
              <a:t>and binds up their wounds.</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a:t>
            </a:r>
            <a:r>
              <a:rPr lang="en-US" sz="3000" dirty="0" smtClean="0">
                <a:solidFill>
                  <a:srgbClr val="FFFFFF"/>
                </a:solidFill>
                <a:latin typeface="Arial"/>
                <a:cs typeface="Arial"/>
              </a:rPr>
              <a:t>147:2-3</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ension Worship">
      <a:dk1>
        <a:srgbClr val="000000"/>
      </a:dk1>
      <a:lt1>
        <a:srgbClr val="FFFFFF"/>
      </a:lt1>
      <a:dk2>
        <a:srgbClr val="000000"/>
      </a:dk2>
      <a:lt2>
        <a:srgbClr val="000000"/>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2779</TotalTime>
  <Words>2065</Words>
  <Application>Microsoft Macintosh PowerPoint</Application>
  <PresentationFormat>On-screen Show (4:3)</PresentationFormat>
  <Paragraphs>300</Paragraphs>
  <Slides>51</Slides>
  <Notes>0</Notes>
  <HiddenSlides>0</HiddenSlides>
  <MMClips>0</MMClips>
  <ScaleCrop>false</ScaleCrop>
  <HeadingPairs>
    <vt:vector size="4" baseType="variant">
      <vt:variant>
        <vt:lpstr>Design Template</vt:lpstr>
      </vt:variant>
      <vt:variant>
        <vt:i4>1</vt:i4>
      </vt:variant>
      <vt:variant>
        <vt:lpstr>Slide Titles</vt:lpstr>
      </vt:variant>
      <vt:variant>
        <vt:i4>51</vt:i4>
      </vt:variant>
    </vt:vector>
  </HeadingPairs>
  <TitlesOfParts>
    <vt:vector size="5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The Lord Is Risen Today</dc:title>
  <dc:creator>Eric Costa</dc:creator>
  <cp:lastModifiedBy>Eric Costa</cp:lastModifiedBy>
  <cp:revision>542</cp:revision>
  <cp:lastPrinted>2013-04-25T22:57:16Z</cp:lastPrinted>
  <dcterms:created xsi:type="dcterms:W3CDTF">2014-01-01T22:58:40Z</dcterms:created>
  <dcterms:modified xsi:type="dcterms:W3CDTF">2014-01-01T23:15:24Z</dcterms:modified>
</cp:coreProperties>
</file>