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61.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slides/slide41.xml" ContentType="application/vnd.openxmlformats-officedocument.presentationml.slide+xml"/>
  <Override PartName="/ppt/slides/slide57.xml" ContentType="application/vnd.openxmlformats-officedocument.presentationml.slid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slides/slide47.xml" ContentType="application/vnd.openxmlformats-officedocument.presentationml.slide+xml"/>
  <Override PartName="/ppt/slides/slide40.xml" ContentType="application/vnd.openxmlformats-officedocument.presentationml.slide+xml"/>
  <Override PartName="/ppt/slides/slide56.xml" ContentType="application/vnd.openxmlformats-officedocument.presentationml.slid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slides/slide15.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65" r:id="rId2"/>
    <p:sldId id="1090" r:id="rId3"/>
    <p:sldId id="1409" r:id="rId4"/>
    <p:sldId id="1410" r:id="rId5"/>
    <p:sldId id="1411" r:id="rId6"/>
    <p:sldId id="1412" r:id="rId7"/>
    <p:sldId id="1413" r:id="rId8"/>
    <p:sldId id="266" r:id="rId9"/>
    <p:sldId id="259" r:id="rId10"/>
    <p:sldId id="1414" r:id="rId11"/>
    <p:sldId id="1415" r:id="rId12"/>
    <p:sldId id="355" r:id="rId13"/>
    <p:sldId id="260" r:id="rId14"/>
    <p:sldId id="349" r:id="rId15"/>
    <p:sldId id="1416" r:id="rId16"/>
    <p:sldId id="267" r:id="rId17"/>
    <p:sldId id="488" r:id="rId18"/>
    <p:sldId id="1417" r:id="rId19"/>
    <p:sldId id="1418" r:id="rId20"/>
    <p:sldId id="1419" r:id="rId21"/>
    <p:sldId id="1420" r:id="rId22"/>
    <p:sldId id="1421" r:id="rId23"/>
    <p:sldId id="1422" r:id="rId24"/>
    <p:sldId id="1423" r:id="rId25"/>
    <p:sldId id="1424" r:id="rId26"/>
    <p:sldId id="1425" r:id="rId27"/>
    <p:sldId id="1426" r:id="rId28"/>
    <p:sldId id="1427" r:id="rId29"/>
    <p:sldId id="1428" r:id="rId30"/>
    <p:sldId id="280" r:id="rId31"/>
    <p:sldId id="779" r:id="rId32"/>
    <p:sldId id="1429" r:id="rId33"/>
    <p:sldId id="1430" r:id="rId34"/>
    <p:sldId id="1431" r:id="rId35"/>
    <p:sldId id="1432" r:id="rId36"/>
    <p:sldId id="1433" r:id="rId37"/>
    <p:sldId id="282" r:id="rId38"/>
    <p:sldId id="268" r:id="rId39"/>
    <p:sldId id="276" r:id="rId40"/>
    <p:sldId id="1434" r:id="rId41"/>
    <p:sldId id="1435" r:id="rId42"/>
    <p:sldId id="1436" r:id="rId43"/>
    <p:sldId id="1437" r:id="rId44"/>
    <p:sldId id="1438" r:id="rId45"/>
    <p:sldId id="1439" r:id="rId46"/>
    <p:sldId id="1440" r:id="rId47"/>
    <p:sldId id="1441" r:id="rId48"/>
    <p:sldId id="1442" r:id="rId49"/>
    <p:sldId id="1443" r:id="rId50"/>
    <p:sldId id="1444" r:id="rId51"/>
    <p:sldId id="1445" r:id="rId52"/>
    <p:sldId id="1446" r:id="rId53"/>
    <p:sldId id="1447" r:id="rId54"/>
    <p:sldId id="1448" r:id="rId55"/>
    <p:sldId id="1449" r:id="rId56"/>
    <p:sldId id="1450" r:id="rId57"/>
    <p:sldId id="1451" r:id="rId58"/>
    <p:sldId id="1452" r:id="rId59"/>
    <p:sldId id="1453" r:id="rId60"/>
    <p:sldId id="1454" r:id="rId61"/>
    <p:sldId id="1455" r:id="rId62"/>
    <p:sldId id="281" r:id="rId63"/>
    <p:sldId id="270" r:id="rId6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389" autoAdjust="0"/>
    <p:restoredTop sz="94668" autoAdjust="0"/>
  </p:normalViewPr>
  <p:slideViewPr>
    <p:cSldViewPr snapToGrid="0" snapToObjects="1">
      <p:cViewPr varScale="1">
        <p:scale>
          <a:sx n="156" d="100"/>
          <a:sy n="156" d="100"/>
        </p:scale>
        <p:origin x="-11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9CCDA-0081-A64F-B058-F5732C6F9E22}" type="datetimeFigureOut">
              <a:rPr lang="en-US" smtClean="0"/>
              <a:pPr/>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9CCDA-0081-A64F-B058-F5732C6F9E22}" type="datetimeFigureOut">
              <a:rPr lang="en-US" smtClean="0"/>
              <a:pPr/>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9CCDA-0081-A64F-B058-F5732C6F9E22}" type="datetimeFigureOut">
              <a:rPr lang="en-US" smtClean="0"/>
              <a:pPr/>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9CCDA-0081-A64F-B058-F5732C6F9E22}" type="datetimeFigureOut">
              <a:rPr lang="en-US" smtClean="0"/>
              <a:pPr/>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9CCDA-0081-A64F-B058-F5732C6F9E22}" type="datetimeFigureOut">
              <a:rPr lang="en-US" smtClean="0"/>
              <a:pPr/>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B9CCDA-0081-A64F-B058-F5732C6F9E22}" type="datetimeFigureOut">
              <a:rPr lang="en-US" smtClean="0"/>
              <a:pPr/>
              <a:t>12/16/13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B9CCDA-0081-A64F-B058-F5732C6F9E22}" type="datetimeFigureOut">
              <a:rPr lang="en-US" smtClean="0"/>
              <a:pPr/>
              <a:t>12/16/13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B9CCDA-0081-A64F-B058-F5732C6F9E22}" type="datetimeFigureOut">
              <a:rPr lang="en-US" smtClean="0"/>
              <a:pPr/>
              <a:t>12/16/13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9CCDA-0081-A64F-B058-F5732C6F9E22}" type="datetimeFigureOut">
              <a:rPr lang="en-US" smtClean="0"/>
              <a:pPr/>
              <a:t>12/16/13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9CCDA-0081-A64F-B058-F5732C6F9E22}" type="datetimeFigureOut">
              <a:rPr lang="en-US" smtClean="0"/>
              <a:pPr/>
              <a:t>12/16/13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9CCDA-0081-A64F-B058-F5732C6F9E22}" type="datetimeFigureOut">
              <a:rPr lang="en-US" smtClean="0"/>
              <a:pPr/>
              <a:t>12/16/13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CA967-2A88-924D-9B37-375AC89663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a:defRPr>
            </a:lvl1pPr>
          </a:lstStyle>
          <a:p>
            <a:fld id="{B8B9CCDA-0081-A64F-B058-F5732C6F9E22}" type="datetimeFigureOut">
              <a:rPr lang="en-US" smtClean="0"/>
              <a:pPr/>
              <a:t>12/16/13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EC1CA967-2A88-924D-9B37-375AC896632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logo cropped.png"/>
          <p:cNvPicPr>
            <a:picLocks noChangeAspect="1"/>
          </p:cNvPicPr>
          <p:nvPr/>
        </p:nvPicPr>
        <p:blipFill>
          <a:blip r:embed="rId2"/>
          <a:stretch>
            <a:fillRect/>
          </a:stretch>
        </p:blipFill>
        <p:spPr>
          <a:xfrm>
            <a:off x="2261539" y="707045"/>
            <a:ext cx="4620922" cy="54439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867789"/>
            <a:ext cx="8769529" cy="3785652"/>
          </a:xfrm>
          <a:prstGeom prst="rect">
            <a:avLst/>
          </a:prstGeom>
          <a:noFill/>
        </p:spPr>
        <p:txBody>
          <a:bodyPr wrap="square" rtlCol="0" anchor="ctr">
            <a:spAutoFit/>
          </a:bodyPr>
          <a:lstStyle/>
          <a:p>
            <a:r>
              <a:rPr lang="en-US" sz="4000" i="1" dirty="0" smtClean="0">
                <a:solidFill>
                  <a:srgbClr val="FFFFFF"/>
                </a:solidFill>
                <a:latin typeface="Arial"/>
                <a:cs typeface="Arial"/>
              </a:rPr>
              <a:t>God of mercy, you are full of tenderness and compassion, slow to anger, rich in mercy, and always ready to forgive. We confess that we have sinned against you, and have clung to evil rather than to </a:t>
            </a:r>
            <a:r>
              <a:rPr lang="en-US" sz="4000" i="1" dirty="0" smtClean="0">
                <a:solidFill>
                  <a:srgbClr val="FFFFFF"/>
                </a:solidFill>
                <a:latin typeface="Arial"/>
                <a:cs typeface="Arial"/>
              </a:rPr>
              <a:t>Christ.</a:t>
            </a:r>
            <a:endParaRPr lang="en-US" sz="4000" dirty="0" smtClean="0">
              <a:solidFill>
                <a:srgbClr val="FFFFFF"/>
              </a:solidFill>
              <a:latin typeface="Arial"/>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Confession of Sin</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1538081"/>
            <a:ext cx="8769529" cy="3785652"/>
          </a:xfrm>
          <a:prstGeom prst="rect">
            <a:avLst/>
          </a:prstGeom>
          <a:noFill/>
        </p:spPr>
        <p:txBody>
          <a:bodyPr wrap="square" rtlCol="0" anchor="ctr">
            <a:spAutoFit/>
          </a:bodyPr>
          <a:lstStyle/>
          <a:p>
            <a:r>
              <a:rPr lang="en-US" sz="4000" i="1" dirty="0" smtClean="0">
                <a:solidFill>
                  <a:srgbClr val="FFFFFF"/>
                </a:solidFill>
                <a:cs typeface="Arial"/>
              </a:rPr>
              <a:t>Have mercy on us, and forgive our sin. Restore us to newness of life, and seat us at your table of grace, that we may feast with delight on all that satisfies the hungry heart; through Jesus Christ our Lord. Amen</a:t>
            </a:r>
            <a:r>
              <a:rPr lang="en-US" sz="4000" i="1" dirty="0" smtClean="0">
                <a:solidFill>
                  <a:srgbClr val="FFFFFF"/>
                </a:solidFill>
                <a:cs typeface="Arial"/>
              </a:rPr>
              <a:t>.</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3092299"/>
            <a:ext cx="8769529" cy="707886"/>
          </a:xfrm>
          <a:prstGeom prst="rect">
            <a:avLst/>
          </a:prstGeom>
          <a:noFill/>
        </p:spPr>
        <p:txBody>
          <a:bodyPr wrap="square" rtlCol="0">
            <a:spAutoFit/>
          </a:bodyPr>
          <a:lstStyle/>
          <a:p>
            <a:pPr algn="ctr"/>
            <a:r>
              <a:rPr lang="en-US" sz="4000" dirty="0" smtClean="0">
                <a:solidFill>
                  <a:srgbClr val="FFFFFF"/>
                </a:solidFill>
                <a:latin typeface="Arial"/>
                <a:cs typeface="Arial"/>
              </a:rPr>
              <a:t>(Silent confession)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694345"/>
            <a:ext cx="8769529" cy="4401205"/>
          </a:xfrm>
          <a:prstGeom prst="rect">
            <a:avLst/>
          </a:prstGeom>
          <a:noFill/>
        </p:spPr>
        <p:txBody>
          <a:bodyPr wrap="square" rtlCol="0" anchor="ctr">
            <a:spAutoFit/>
          </a:bodyPr>
          <a:lstStyle/>
          <a:p>
            <a:pPr algn="ctr"/>
            <a:r>
              <a:rPr lang="en-US" sz="4000" dirty="0" smtClean="0">
                <a:solidFill>
                  <a:srgbClr val="FFFFFF"/>
                </a:solidFill>
              </a:rPr>
              <a:t>O Israel, hope in the </a:t>
            </a:r>
            <a:r>
              <a:rPr lang="en-US" sz="4000" cap="small" dirty="0" smtClean="0">
                <a:solidFill>
                  <a:srgbClr val="FFFFFF"/>
                </a:solidFill>
              </a:rPr>
              <a:t>Lord</a:t>
            </a:r>
            <a:r>
              <a:rPr lang="en-US" sz="4000" dirty="0" smtClean="0">
                <a:solidFill>
                  <a:srgbClr val="FFFFFF"/>
                </a:solidFill>
              </a:rPr>
              <a:t>!</a:t>
            </a:r>
          </a:p>
          <a:p>
            <a:pPr algn="ctr"/>
            <a:r>
              <a:rPr lang="en-US" sz="4000" dirty="0" smtClean="0">
                <a:solidFill>
                  <a:srgbClr val="FFFFFF"/>
                </a:solidFill>
              </a:rPr>
              <a:t>For with the </a:t>
            </a:r>
            <a:r>
              <a:rPr lang="en-US" sz="4000" cap="small" dirty="0" smtClean="0">
                <a:solidFill>
                  <a:srgbClr val="FFFFFF"/>
                </a:solidFill>
              </a:rPr>
              <a:t>Lord</a:t>
            </a:r>
            <a:endParaRPr lang="en-US" sz="4000" dirty="0" smtClean="0">
              <a:solidFill>
                <a:srgbClr val="FFFFFF"/>
              </a:solidFill>
            </a:endParaRPr>
          </a:p>
          <a:p>
            <a:pPr algn="ctr"/>
            <a:r>
              <a:rPr lang="en-US" sz="4000" dirty="0" smtClean="0">
                <a:solidFill>
                  <a:srgbClr val="FFFFFF"/>
                </a:solidFill>
              </a:rPr>
              <a:t>there is steadfast love,</a:t>
            </a:r>
          </a:p>
          <a:p>
            <a:pPr algn="ctr"/>
            <a:r>
              <a:rPr lang="en-US" sz="4000" dirty="0" smtClean="0">
                <a:solidFill>
                  <a:srgbClr val="FFFFFF"/>
                </a:solidFill>
              </a:rPr>
              <a:t>and with him</a:t>
            </a:r>
          </a:p>
          <a:p>
            <a:pPr algn="ctr"/>
            <a:r>
              <a:rPr lang="en-US" sz="4000" dirty="0" smtClean="0">
                <a:solidFill>
                  <a:srgbClr val="FFFFFF"/>
                </a:solidFill>
              </a:rPr>
              <a:t>there is plentiful redemption.</a:t>
            </a:r>
          </a:p>
          <a:p>
            <a:pPr algn="ctr"/>
            <a:r>
              <a:rPr lang="en-US" sz="4000" dirty="0" smtClean="0">
                <a:solidFill>
                  <a:srgbClr val="FFFFFF"/>
                </a:solidFill>
              </a:rPr>
              <a:t>And he will redeem Israel</a:t>
            </a:r>
          </a:p>
          <a:p>
            <a:pPr algn="ctr"/>
            <a:r>
              <a:rPr lang="en-US" sz="4000" dirty="0" smtClean="0">
                <a:solidFill>
                  <a:srgbClr val="FFFFFF"/>
                </a:solidFill>
              </a:rPr>
              <a:t>from all his iniquities.</a:t>
            </a:r>
            <a:endParaRPr lang="en-US" sz="4000" dirty="0" smtClean="0">
              <a:solidFill>
                <a:srgbClr val="FFFFFF"/>
              </a:solidFil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Psalm </a:t>
            </a: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130:7-8</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Assurance of Forgiveness</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2771618"/>
            <a:ext cx="8769529" cy="1323439"/>
          </a:xfrm>
          <a:prstGeom prst="rect">
            <a:avLst/>
          </a:prstGeom>
          <a:noFill/>
        </p:spPr>
        <p:txBody>
          <a:bodyPr wrap="square" rtlCol="0">
            <a:spAutoFit/>
          </a:bodyPr>
          <a:lstStyle/>
          <a:p>
            <a:pPr algn="ctr"/>
            <a:r>
              <a:rPr lang="en-US" sz="4000" dirty="0" smtClean="0">
                <a:solidFill>
                  <a:srgbClr val="FFFFFF"/>
                </a:solidFill>
                <a:latin typeface="Arial"/>
                <a:cs typeface="Arial"/>
              </a:rPr>
              <a:t>May the peace of Christ be with you.</a:t>
            </a:r>
          </a:p>
          <a:p>
            <a:pPr algn="ctr"/>
            <a:r>
              <a:rPr lang="en-US" sz="4000" i="1" dirty="0" smtClean="0">
                <a:solidFill>
                  <a:srgbClr val="FFFFFF"/>
                </a:solidFill>
                <a:latin typeface="Arial"/>
                <a:cs typeface="Arial"/>
              </a:rPr>
              <a:t>And also with you</a:t>
            </a:r>
            <a:r>
              <a:rPr lang="en-US" sz="4000" dirty="0" smtClean="0">
                <a:solidFill>
                  <a:srgbClr val="FFFFFF"/>
                </a:solidFill>
                <a:latin typeface="Arial"/>
                <a:cs typeface="Arial"/>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3143666"/>
            <a:ext cx="8769529" cy="1323439"/>
          </a:xfrm>
          <a:prstGeom prst="rect">
            <a:avLst/>
          </a:prstGeom>
          <a:noFill/>
        </p:spPr>
        <p:txBody>
          <a:bodyPr wrap="square" rtlCol="0" anchor="ctr">
            <a:spAutoFit/>
          </a:bodyPr>
          <a:lstStyle/>
          <a:p>
            <a:pPr algn="ctr"/>
            <a:r>
              <a:rPr lang="en-US" sz="4000" dirty="0" smtClean="0">
                <a:solidFill>
                  <a:srgbClr val="FFFFFF"/>
                </a:solidFill>
              </a:rPr>
              <a:t>“Freely you have </a:t>
            </a:r>
            <a:r>
              <a:rPr lang="en-US" sz="4000" dirty="0" smtClean="0">
                <a:solidFill>
                  <a:srgbClr val="FFFFFF"/>
                </a:solidFill>
              </a:rPr>
              <a:t>received.</a:t>
            </a:r>
          </a:p>
          <a:p>
            <a:pPr algn="ctr"/>
            <a:r>
              <a:rPr lang="en-US" sz="4000" dirty="0" smtClean="0">
                <a:solidFill>
                  <a:srgbClr val="FFFFFF"/>
                </a:solidFill>
              </a:rPr>
              <a:t>Freely </a:t>
            </a:r>
            <a:r>
              <a:rPr lang="en-US" sz="4000" dirty="0" smtClean="0">
                <a:solidFill>
                  <a:srgbClr val="FFFFFF"/>
                </a:solidFill>
              </a:rPr>
              <a:t>give.”</a:t>
            </a:r>
            <a:endParaRPr lang="en-US" sz="4000" dirty="0">
              <a:solidFill>
                <a:srgbClr val="FFFFFF"/>
              </a:solidFil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Matthew 10:8</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Offering</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640221"/>
            <a:ext cx="8769529" cy="2862322"/>
          </a:xfrm>
          <a:prstGeom prst="rect">
            <a:avLst/>
          </a:prstGeom>
          <a:noFill/>
        </p:spPr>
        <p:txBody>
          <a:bodyPr wrap="square" rtlCol="0" anchor="ctr">
            <a:spAutoFit/>
          </a:bodyPr>
          <a:lstStyle/>
          <a:p>
            <a:pPr algn="ctr"/>
            <a:r>
              <a:rPr lang="en-US" sz="3600" dirty="0" smtClean="0">
                <a:solidFill>
                  <a:srgbClr val="FFFFFF"/>
                </a:solidFill>
                <a:latin typeface="Arial"/>
                <a:cs typeface="Arial"/>
              </a:rPr>
              <a:t>Praise God, from whom all blessings flow;</a:t>
            </a:r>
          </a:p>
          <a:p>
            <a:pPr algn="ctr"/>
            <a:r>
              <a:rPr lang="en-US" sz="3600" dirty="0" smtClean="0">
                <a:solidFill>
                  <a:srgbClr val="FFFFFF"/>
                </a:solidFill>
                <a:latin typeface="Arial"/>
                <a:cs typeface="Arial"/>
              </a:rPr>
              <a:t>Praise him, all creatures here below;</a:t>
            </a:r>
          </a:p>
          <a:p>
            <a:pPr algn="ctr"/>
            <a:r>
              <a:rPr lang="en-US" sz="3600" dirty="0" smtClean="0">
                <a:solidFill>
                  <a:srgbClr val="FFFFFF"/>
                </a:solidFill>
                <a:latin typeface="Arial"/>
                <a:cs typeface="Arial"/>
              </a:rPr>
              <a:t>Praise him above, ye </a:t>
            </a:r>
            <a:r>
              <a:rPr lang="en-US" sz="3600" dirty="0" err="1" smtClean="0">
                <a:solidFill>
                  <a:srgbClr val="FFFFFF"/>
                </a:solidFill>
                <a:latin typeface="Arial"/>
                <a:cs typeface="Arial"/>
              </a:rPr>
              <a:t>heav’nly</a:t>
            </a:r>
            <a:r>
              <a:rPr lang="en-US" sz="3600" dirty="0" smtClean="0">
                <a:solidFill>
                  <a:srgbClr val="FFFFFF"/>
                </a:solidFill>
                <a:latin typeface="Arial"/>
                <a:cs typeface="Arial"/>
              </a:rPr>
              <a:t> host;</a:t>
            </a:r>
          </a:p>
          <a:p>
            <a:pPr algn="ctr"/>
            <a:r>
              <a:rPr lang="en-US" sz="3600" dirty="0" smtClean="0">
                <a:solidFill>
                  <a:srgbClr val="FFFFFF"/>
                </a:solidFill>
                <a:latin typeface="Arial"/>
                <a:cs typeface="Arial"/>
              </a:rPr>
              <a:t>Praise Father, Son, and Holy Ghost.</a:t>
            </a:r>
          </a:p>
          <a:p>
            <a:pPr algn="ctr"/>
            <a:r>
              <a:rPr lang="en-US" sz="3600" dirty="0" smtClean="0">
                <a:solidFill>
                  <a:srgbClr val="FFFFFF"/>
                </a:solidFill>
                <a:latin typeface="Arial"/>
                <a:cs typeface="Arial"/>
              </a:rPr>
              <a:t>Amen.</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000" b="0" i="0" u="none" strike="noStrike" kern="1200" cap="none" spc="0" normalizeH="0" baseline="0" noProof="0" dirty="0" smtClean="0">
                <a:ln>
                  <a:noFill/>
                </a:ln>
                <a:solidFill>
                  <a:srgbClr val="FFFFFF"/>
                </a:solidFill>
                <a:effectLst/>
                <a:uLnTx/>
                <a:uFillTx/>
                <a:latin typeface="Arial"/>
                <a:ea typeface="+mn-ea"/>
                <a:cs typeface="Arial"/>
              </a:rPr>
              <a:t>Text: Thomas Ken (1674)</a:t>
            </a:r>
            <a:endParaRPr lang="en-US" sz="2000" dirty="0" smtClean="0">
              <a:solidFill>
                <a:srgbClr val="FFFFFF"/>
              </a:solidFill>
              <a:latin typeface="Arial"/>
              <a:cs typeface="Arial"/>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2000" b="0" i="0" u="none" strike="noStrike" kern="1200" cap="none" spc="0" normalizeH="0" baseline="0" noProof="0" dirty="0" smtClean="0">
                <a:ln>
                  <a:noFill/>
                </a:ln>
                <a:solidFill>
                  <a:srgbClr val="FFFFFF"/>
                </a:solidFill>
                <a:effectLst/>
                <a:uLnTx/>
                <a:uFillTx/>
                <a:latin typeface="Arial"/>
                <a:ea typeface="+mn-ea"/>
                <a:cs typeface="Arial"/>
              </a:rPr>
              <a:t>Music: “Old 100</a:t>
            </a:r>
            <a:r>
              <a:rPr kumimoji="0" lang="en-US" sz="2000" b="0" i="0" u="none" strike="noStrike" kern="1200" cap="none" spc="0" normalizeH="0" baseline="30000" noProof="0" dirty="0" smtClean="0">
                <a:ln>
                  <a:noFill/>
                </a:ln>
                <a:solidFill>
                  <a:srgbClr val="FFFFFF"/>
                </a:solidFill>
                <a:effectLst/>
                <a:uLnTx/>
                <a:uFillTx/>
                <a:latin typeface="Arial"/>
                <a:ea typeface="+mn-ea"/>
                <a:cs typeface="Arial"/>
              </a:rPr>
              <a:t>th</a:t>
            </a:r>
            <a:r>
              <a:rPr kumimoji="0" lang="en-US" sz="2000" b="0" i="0" u="none" strike="noStrike" kern="1200" cap="none" spc="0" normalizeH="0" baseline="0" noProof="0" dirty="0" smtClean="0">
                <a:ln>
                  <a:noFill/>
                </a:ln>
                <a:solidFill>
                  <a:srgbClr val="FFFFFF"/>
                </a:solidFill>
                <a:effectLst/>
                <a:uLnTx/>
                <a:uFillTx/>
                <a:latin typeface="Arial"/>
                <a:ea typeface="+mn-ea"/>
                <a:cs typeface="Arial"/>
              </a:rPr>
              <a:t>” / </a:t>
            </a:r>
            <a:r>
              <a:rPr kumimoji="0" lang="en-US" sz="2000" b="0" i="0" u="none" strike="noStrike" kern="1200" cap="none" spc="0" normalizeH="0" baseline="0" noProof="0" dirty="0" err="1" smtClean="0">
                <a:ln>
                  <a:noFill/>
                </a:ln>
                <a:solidFill>
                  <a:srgbClr val="FFFFFF"/>
                </a:solidFill>
                <a:effectLst/>
                <a:uLnTx/>
                <a:uFillTx/>
                <a:latin typeface="Arial"/>
                <a:ea typeface="+mn-ea"/>
                <a:cs typeface="Arial"/>
              </a:rPr>
              <a:t>Genevan</a:t>
            </a:r>
            <a:r>
              <a:rPr kumimoji="0" lang="en-US" sz="2000" b="0" i="0" u="none" strike="noStrike" kern="1200" cap="none" spc="0" normalizeH="0" baseline="0" noProof="0" dirty="0" smtClean="0">
                <a:ln>
                  <a:noFill/>
                </a:ln>
                <a:solidFill>
                  <a:srgbClr val="FFFFFF"/>
                </a:solidFill>
                <a:effectLst/>
                <a:uLnTx/>
                <a:uFillTx/>
                <a:latin typeface="Arial"/>
                <a:ea typeface="+mn-ea"/>
                <a:cs typeface="Arial"/>
              </a:rPr>
              <a:t> Psalter / Louis Bourgeois (1551)</a:t>
            </a:r>
            <a:endParaRPr kumimoji="0" lang="en-US" sz="2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The Doxology</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
        <p:nvSpPr>
          <p:cNvPr id="5" name="Subtitle 2"/>
          <p:cNvSpPr>
            <a:spLocks noGrp="1"/>
          </p:cNvSpPr>
          <p:nvPr>
            <p:ph type="subTitle" idx="1"/>
          </p:nvPr>
        </p:nvSpPr>
        <p:spPr>
          <a:xfrm>
            <a:off x="309345" y="6154793"/>
            <a:ext cx="8523274" cy="545470"/>
          </a:xfrm>
        </p:spPr>
        <p:txBody>
          <a:bodyPr>
            <a:noAutofit/>
          </a:bodyPr>
          <a:lstStyle/>
          <a:p>
            <a:endParaRPr lang="en-US" sz="1500" dirty="0" smtClean="0">
              <a:solidFill>
                <a:srgbClr val="FFFFFF"/>
              </a:solidFill>
              <a:cs typeface="Arial"/>
            </a:endParaRPr>
          </a:p>
          <a:p>
            <a:r>
              <a:rPr lang="en-US" sz="1500" dirty="0" smtClean="0">
                <a:solidFill>
                  <a:srgbClr val="FFFFFF"/>
                </a:solidFill>
                <a:cs typeface="Arial"/>
              </a:rPr>
              <a:t>Public Domain  •  CCLI License #11109756</a:t>
            </a:r>
            <a:endParaRPr lang="en-US" sz="1500" dirty="0">
              <a:solidFill>
                <a:srgbClr val="FFFFFF"/>
              </a:solidFil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69951"/>
            <a:ext cx="8769529" cy="3170099"/>
          </a:xfrm>
          <a:prstGeom prst="rect">
            <a:avLst/>
          </a:prstGeom>
          <a:noFill/>
        </p:spPr>
        <p:txBody>
          <a:bodyPr wrap="square" rtlCol="0">
            <a:spAutoFit/>
          </a:bodyPr>
          <a:lstStyle/>
          <a:p>
            <a:pPr algn="ctr"/>
            <a:endParaRPr lang="en-US" sz="4000" dirty="0" smtClean="0">
              <a:solidFill>
                <a:schemeClr val="bg1"/>
              </a:solidFill>
              <a:cs typeface="Arial"/>
            </a:endParaRPr>
          </a:p>
          <a:p>
            <a:pPr algn="ctr"/>
            <a:r>
              <a:rPr lang="en-US" sz="4000" dirty="0" smtClean="0">
                <a:solidFill>
                  <a:schemeClr val="bg1"/>
                </a:solidFill>
                <a:cs typeface="Arial"/>
              </a:rPr>
              <a:t>…</a:t>
            </a:r>
          </a:p>
          <a:p>
            <a:pPr algn="ctr"/>
            <a:endParaRPr lang="en-US" sz="4000" dirty="0" smtClean="0">
              <a:solidFill>
                <a:schemeClr val="bg1"/>
              </a:solidFill>
              <a:cs typeface="Arial"/>
            </a:endParaRPr>
          </a:p>
          <a:p>
            <a:pPr algn="ctr"/>
            <a:r>
              <a:rPr lang="en-US" sz="4000" dirty="0" smtClean="0">
                <a:solidFill>
                  <a:schemeClr val="bg1"/>
                </a:solidFill>
                <a:cs typeface="Arial"/>
              </a:rPr>
              <a:t>The Word of the Lord.</a:t>
            </a:r>
          </a:p>
          <a:p>
            <a:pPr algn="ctr"/>
            <a:r>
              <a:rPr lang="en-US" sz="4000" i="1" dirty="0" smtClean="0">
                <a:solidFill>
                  <a:schemeClr val="bg1"/>
                </a:solidFill>
                <a:cs typeface="Arial"/>
              </a:rPr>
              <a:t>Thanks be to God!</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lang="en-US" sz="3000" dirty="0" smtClean="0">
                <a:solidFill>
                  <a:srgbClr val="FFFFFF"/>
                </a:solidFill>
                <a:latin typeface="Arial"/>
                <a:cs typeface="Arial"/>
              </a:rPr>
              <a:t>Micah 5:1-5a</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Old Testament Reading</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69951"/>
            <a:ext cx="8769529" cy="5016758"/>
          </a:xfrm>
          <a:prstGeom prst="rect">
            <a:avLst/>
          </a:prstGeom>
          <a:noFill/>
        </p:spPr>
        <p:txBody>
          <a:bodyPr wrap="square" rtlCol="0">
            <a:spAutoFit/>
          </a:bodyPr>
          <a:lstStyle/>
          <a:p>
            <a:pPr algn="ctr"/>
            <a:r>
              <a:rPr lang="en-US" sz="4000" dirty="0" smtClean="0">
                <a:solidFill>
                  <a:srgbClr val="FFFFFF"/>
                </a:solidFill>
                <a:latin typeface="Arial"/>
                <a:cs typeface="Arial"/>
              </a:rPr>
              <a:t>The Lord be with you.</a:t>
            </a:r>
            <a:endParaRPr lang="en-US" sz="4000" i="1" dirty="0" smtClean="0">
              <a:solidFill>
                <a:srgbClr val="FFFFFF"/>
              </a:solidFill>
              <a:latin typeface="Arial"/>
              <a:cs typeface="Arial"/>
            </a:endParaRPr>
          </a:p>
          <a:p>
            <a:pPr algn="ctr"/>
            <a:r>
              <a:rPr lang="en-US" sz="4000" i="1" dirty="0" smtClean="0">
                <a:solidFill>
                  <a:srgbClr val="FFFFFF"/>
                </a:solidFill>
                <a:latin typeface="Arial"/>
                <a:cs typeface="Arial"/>
              </a:rPr>
              <a:t>And also with you</a:t>
            </a:r>
            <a:r>
              <a:rPr lang="en-US" sz="4000" dirty="0" smtClean="0">
                <a:solidFill>
                  <a:srgbClr val="FFFFFF"/>
                </a:solidFill>
                <a:latin typeface="Arial"/>
                <a:cs typeface="Arial"/>
              </a:rPr>
              <a:t>.</a:t>
            </a:r>
          </a:p>
          <a:p>
            <a:pPr algn="ctr"/>
            <a:r>
              <a:rPr lang="en-US" sz="4000" dirty="0" smtClean="0">
                <a:solidFill>
                  <a:srgbClr val="FFFFFF"/>
                </a:solidFill>
                <a:latin typeface="Arial"/>
                <a:cs typeface="Arial"/>
              </a:rPr>
              <a:t>Let us pray…</a:t>
            </a:r>
          </a:p>
          <a:p>
            <a:pPr algn="ctr"/>
            <a:endParaRPr lang="en-US" sz="4000" dirty="0" smtClean="0">
              <a:solidFill>
                <a:srgbClr val="FFFFFF"/>
              </a:solidFill>
              <a:latin typeface="Arial"/>
              <a:cs typeface="Arial"/>
            </a:endParaRPr>
          </a:p>
          <a:p>
            <a:pPr algn="ctr"/>
            <a:r>
              <a:rPr lang="en-US" sz="4000" dirty="0" smtClean="0">
                <a:solidFill>
                  <a:srgbClr val="FFFFFF"/>
                </a:solidFill>
                <a:latin typeface="Arial"/>
                <a:cs typeface="Arial"/>
              </a:rPr>
              <a:t>(Elder prays)</a:t>
            </a:r>
          </a:p>
          <a:p>
            <a:endParaRPr lang="en-US" sz="4000" dirty="0" smtClean="0">
              <a:solidFill>
                <a:srgbClr val="FFFFFF"/>
              </a:solidFill>
              <a:latin typeface="Arial"/>
              <a:cs typeface="Arial"/>
            </a:endParaRPr>
          </a:p>
          <a:p>
            <a:r>
              <a:rPr lang="en-US" sz="4000" dirty="0" smtClean="0">
                <a:solidFill>
                  <a:srgbClr val="FFFFFF"/>
                </a:solidFill>
                <a:latin typeface="Arial"/>
                <a:cs typeface="Arial"/>
              </a:rPr>
              <a:t>And now as our Savior taught us, we pray…</a:t>
            </a: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Prayers of the People</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69112"/>
            <a:ext cx="8769529" cy="6524864"/>
          </a:xfrm>
          <a:prstGeom prst="rect">
            <a:avLst/>
          </a:prstGeom>
          <a:noFill/>
        </p:spPr>
        <p:txBody>
          <a:bodyPr wrap="square" rtlCol="0" anchor="ctr">
            <a:spAutoFit/>
          </a:bodyPr>
          <a:lstStyle/>
          <a:p>
            <a:pPr algn="ctr"/>
            <a:r>
              <a:rPr lang="en-US" sz="3800" i="1" dirty="0" smtClean="0">
                <a:solidFill>
                  <a:srgbClr val="FFFFFF"/>
                </a:solidFill>
                <a:latin typeface="Arial"/>
                <a:cs typeface="Arial"/>
              </a:rPr>
              <a:t>Our Father, who art in heaven,</a:t>
            </a:r>
          </a:p>
          <a:p>
            <a:pPr algn="ctr"/>
            <a:r>
              <a:rPr lang="en-US" sz="3800" i="1" dirty="0" smtClean="0">
                <a:solidFill>
                  <a:srgbClr val="FFFFFF"/>
                </a:solidFill>
                <a:latin typeface="Arial"/>
                <a:cs typeface="Arial"/>
              </a:rPr>
              <a:t>hallowed be Thy name.</a:t>
            </a:r>
            <a:endParaRPr lang="en-US" sz="3800" dirty="0" smtClean="0">
              <a:solidFill>
                <a:srgbClr val="FFFFFF"/>
              </a:solidFill>
              <a:latin typeface="Arial"/>
              <a:cs typeface="Arial"/>
            </a:endParaRPr>
          </a:p>
          <a:p>
            <a:pPr algn="ctr"/>
            <a:r>
              <a:rPr lang="en-US" sz="3800" i="1" dirty="0" smtClean="0">
                <a:solidFill>
                  <a:srgbClr val="FFFFFF"/>
                </a:solidFill>
                <a:latin typeface="Arial"/>
                <a:cs typeface="Arial"/>
              </a:rPr>
              <a:t>Thy kingdom come, Thy will be done</a:t>
            </a:r>
          </a:p>
          <a:p>
            <a:pPr algn="ctr"/>
            <a:r>
              <a:rPr lang="en-US" sz="3800" i="1" dirty="0" smtClean="0">
                <a:solidFill>
                  <a:srgbClr val="FFFFFF"/>
                </a:solidFill>
                <a:latin typeface="Arial"/>
                <a:cs typeface="Arial"/>
              </a:rPr>
              <a:t>on earth as it is in heaven.</a:t>
            </a:r>
            <a:endParaRPr lang="en-US" sz="3800" dirty="0" smtClean="0">
              <a:solidFill>
                <a:srgbClr val="FFFFFF"/>
              </a:solidFill>
              <a:latin typeface="Arial"/>
              <a:cs typeface="Arial"/>
            </a:endParaRPr>
          </a:p>
          <a:p>
            <a:pPr algn="ctr"/>
            <a:r>
              <a:rPr lang="en-US" sz="3800" i="1" dirty="0" smtClean="0">
                <a:solidFill>
                  <a:srgbClr val="FFFFFF"/>
                </a:solidFill>
                <a:latin typeface="Arial"/>
                <a:cs typeface="Arial"/>
              </a:rPr>
              <a:t>Give us this day our daily bread,</a:t>
            </a:r>
            <a:endParaRPr lang="en-US" sz="3800" dirty="0" smtClean="0">
              <a:solidFill>
                <a:srgbClr val="FFFFFF"/>
              </a:solidFill>
              <a:latin typeface="Arial"/>
              <a:cs typeface="Arial"/>
            </a:endParaRPr>
          </a:p>
          <a:p>
            <a:pPr algn="ctr"/>
            <a:r>
              <a:rPr lang="en-US" sz="3800" i="1" dirty="0" smtClean="0">
                <a:solidFill>
                  <a:srgbClr val="FFFFFF"/>
                </a:solidFill>
                <a:latin typeface="Arial"/>
                <a:cs typeface="Arial"/>
              </a:rPr>
              <a:t>And forgive us our debts</a:t>
            </a:r>
          </a:p>
          <a:p>
            <a:pPr algn="ctr"/>
            <a:r>
              <a:rPr lang="en-US" sz="3800" i="1" dirty="0" smtClean="0">
                <a:solidFill>
                  <a:srgbClr val="FFFFFF"/>
                </a:solidFill>
                <a:latin typeface="Arial"/>
                <a:cs typeface="Arial"/>
              </a:rPr>
              <a:t>as we forgive our debtors.</a:t>
            </a:r>
            <a:endParaRPr lang="en-US" sz="3800" dirty="0" smtClean="0">
              <a:solidFill>
                <a:srgbClr val="FFFFFF"/>
              </a:solidFill>
              <a:latin typeface="Arial"/>
              <a:cs typeface="Arial"/>
            </a:endParaRPr>
          </a:p>
          <a:p>
            <a:pPr algn="ctr"/>
            <a:r>
              <a:rPr lang="en-US" sz="3800" i="1" dirty="0" smtClean="0">
                <a:solidFill>
                  <a:srgbClr val="FFFFFF"/>
                </a:solidFill>
                <a:latin typeface="Arial"/>
                <a:cs typeface="Arial"/>
              </a:rPr>
              <a:t>And lead us not into temptation</a:t>
            </a:r>
          </a:p>
          <a:p>
            <a:pPr algn="ctr"/>
            <a:r>
              <a:rPr lang="en-US" sz="3800" i="1" dirty="0" smtClean="0">
                <a:solidFill>
                  <a:srgbClr val="FFFFFF"/>
                </a:solidFill>
                <a:latin typeface="Arial"/>
                <a:cs typeface="Arial"/>
              </a:rPr>
              <a:t>but deliver us from evil.</a:t>
            </a:r>
            <a:endParaRPr lang="en-US" sz="3800" dirty="0" smtClean="0">
              <a:solidFill>
                <a:srgbClr val="FFFFFF"/>
              </a:solidFill>
              <a:latin typeface="Arial"/>
              <a:cs typeface="Arial"/>
            </a:endParaRPr>
          </a:p>
          <a:p>
            <a:pPr algn="ctr"/>
            <a:r>
              <a:rPr lang="en-US" sz="3800" i="1" dirty="0" smtClean="0">
                <a:solidFill>
                  <a:srgbClr val="FFFFFF"/>
                </a:solidFill>
                <a:latin typeface="Arial"/>
                <a:cs typeface="Arial"/>
              </a:rPr>
              <a:t>For </a:t>
            </a:r>
            <a:r>
              <a:rPr lang="en-US" sz="3800" i="1" dirty="0" err="1" smtClean="0">
                <a:solidFill>
                  <a:srgbClr val="FFFFFF"/>
                </a:solidFill>
                <a:latin typeface="Arial"/>
                <a:cs typeface="Arial"/>
              </a:rPr>
              <a:t>Thine</a:t>
            </a:r>
            <a:r>
              <a:rPr lang="en-US" sz="3800" i="1" dirty="0" smtClean="0">
                <a:solidFill>
                  <a:srgbClr val="FFFFFF"/>
                </a:solidFill>
                <a:latin typeface="Arial"/>
                <a:cs typeface="Arial"/>
              </a:rPr>
              <a:t> is the kingdom and the power</a:t>
            </a:r>
          </a:p>
          <a:p>
            <a:pPr algn="ctr"/>
            <a:r>
              <a:rPr lang="en-US" sz="3800" i="1" dirty="0" smtClean="0">
                <a:solidFill>
                  <a:srgbClr val="FFFFFF"/>
                </a:solidFill>
                <a:latin typeface="Arial"/>
                <a:cs typeface="Arial"/>
              </a:rPr>
              <a:t>and the glory forever. Amen.</a:t>
            </a:r>
            <a:endParaRPr lang="en-US" sz="3800" dirty="0" smtClean="0">
              <a:solidFill>
                <a:srgbClr val="FFFFFF"/>
              </a:solidFill>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920711"/>
            <a:ext cx="8769529" cy="3785652"/>
          </a:xfrm>
          <a:prstGeom prst="rect">
            <a:avLst/>
          </a:prstGeom>
          <a:noFill/>
        </p:spPr>
        <p:txBody>
          <a:bodyPr wrap="square" rtlCol="0" anchor="ctr">
            <a:spAutoFit/>
          </a:bodyPr>
          <a:lstStyle/>
          <a:p>
            <a:pPr algn="ctr"/>
            <a:r>
              <a:rPr lang="en-US" sz="4000" dirty="0" smtClean="0">
                <a:solidFill>
                  <a:srgbClr val="FFFFFF"/>
                </a:solidFill>
              </a:rPr>
              <a:t>God has gone up with a shout,</a:t>
            </a:r>
          </a:p>
          <a:p>
            <a:pPr algn="ctr"/>
            <a:r>
              <a:rPr lang="en-US" sz="4000" dirty="0" smtClean="0">
                <a:solidFill>
                  <a:srgbClr val="FFFFFF"/>
                </a:solidFill>
              </a:rPr>
              <a:t>the </a:t>
            </a:r>
            <a:r>
              <a:rPr lang="en-US" sz="4000" cap="small" dirty="0" smtClean="0">
                <a:solidFill>
                  <a:srgbClr val="FFFFFF"/>
                </a:solidFill>
              </a:rPr>
              <a:t>Lord</a:t>
            </a:r>
            <a:r>
              <a:rPr lang="en-US" sz="4000" dirty="0" smtClean="0">
                <a:solidFill>
                  <a:srgbClr val="FFFFFF"/>
                </a:solidFill>
              </a:rPr>
              <a:t> with the sound of a trumpet.</a:t>
            </a:r>
          </a:p>
          <a:p>
            <a:pPr algn="ctr"/>
            <a:r>
              <a:rPr lang="en-US" sz="4000" dirty="0" smtClean="0">
                <a:solidFill>
                  <a:srgbClr val="FFFFFF"/>
                </a:solidFill>
              </a:rPr>
              <a:t>Sing praises to God, sing praises!</a:t>
            </a:r>
          </a:p>
          <a:p>
            <a:pPr algn="ctr"/>
            <a:r>
              <a:rPr lang="en-US" sz="4000" dirty="0" smtClean="0">
                <a:solidFill>
                  <a:srgbClr val="FFFFFF"/>
                </a:solidFill>
              </a:rPr>
              <a:t>Sing praises to our King, sing praises!</a:t>
            </a:r>
          </a:p>
          <a:p>
            <a:pPr algn="ctr"/>
            <a:r>
              <a:rPr lang="en-US" sz="4000" dirty="0" smtClean="0">
                <a:solidFill>
                  <a:srgbClr val="FFFFFF"/>
                </a:solidFill>
              </a:rPr>
              <a:t>For God is the King of all the earth;</a:t>
            </a:r>
          </a:p>
          <a:p>
            <a:pPr algn="ctr"/>
            <a:r>
              <a:rPr lang="en-US" sz="4000" dirty="0" smtClean="0">
                <a:solidFill>
                  <a:srgbClr val="FFFFFF"/>
                </a:solidFill>
              </a:rPr>
              <a:t>sing praises with a psalm!</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Psalm </a:t>
            </a:r>
            <a:r>
              <a:rPr lang="en-US" sz="3000" dirty="0" smtClean="0">
                <a:solidFill>
                  <a:srgbClr val="FFFFFF"/>
                </a:solidFill>
                <a:latin typeface="Arial"/>
                <a:cs typeface="Arial"/>
              </a:rPr>
              <a:t>47:5-7</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Call to Worship</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877727"/>
            <a:ext cx="8769529" cy="3785652"/>
          </a:xfrm>
          <a:prstGeom prst="rect">
            <a:avLst/>
          </a:prstGeom>
          <a:noFill/>
        </p:spPr>
        <p:txBody>
          <a:bodyPr wrap="square" rtlCol="0" anchor="ctr">
            <a:spAutoFit/>
          </a:bodyPr>
          <a:lstStyle/>
          <a:p>
            <a:pPr algn="ctr"/>
            <a:r>
              <a:rPr lang="en-US" sz="4000" dirty="0" smtClean="0">
                <a:solidFill>
                  <a:srgbClr val="FFFFFF"/>
                </a:solidFill>
              </a:rPr>
              <a:t>Thou who </a:t>
            </a:r>
            <a:r>
              <a:rPr lang="en-US" sz="4000" dirty="0" err="1" smtClean="0">
                <a:solidFill>
                  <a:srgbClr val="FFFFFF"/>
                </a:solidFill>
              </a:rPr>
              <a:t>wast</a:t>
            </a:r>
            <a:r>
              <a:rPr lang="en-US" sz="4000" dirty="0" smtClean="0">
                <a:solidFill>
                  <a:srgbClr val="FFFFFF"/>
                </a:solidFill>
              </a:rPr>
              <a:t> </a:t>
            </a:r>
            <a:r>
              <a:rPr lang="en-US" sz="4000" dirty="0" smtClean="0">
                <a:solidFill>
                  <a:srgbClr val="FFFFFF"/>
                </a:solidFill>
              </a:rPr>
              <a:t>rich</a:t>
            </a:r>
          </a:p>
          <a:p>
            <a:pPr algn="ctr"/>
            <a:r>
              <a:rPr lang="en-US" sz="4000" dirty="0" smtClean="0">
                <a:solidFill>
                  <a:srgbClr val="FFFFFF"/>
                </a:solidFill>
              </a:rPr>
              <a:t>beyond </a:t>
            </a:r>
            <a:r>
              <a:rPr lang="en-US" sz="4000" dirty="0" smtClean="0">
                <a:solidFill>
                  <a:srgbClr val="FFFFFF"/>
                </a:solidFill>
              </a:rPr>
              <a:t>all </a:t>
            </a:r>
            <a:r>
              <a:rPr lang="en-US" sz="4000" dirty="0" smtClean="0">
                <a:solidFill>
                  <a:srgbClr val="FFFFFF"/>
                </a:solidFill>
              </a:rPr>
              <a:t>splendor</a:t>
            </a:r>
            <a:r>
              <a:rPr lang="en-US" sz="4000" dirty="0" smtClean="0">
                <a:solidFill>
                  <a:srgbClr val="FFFFFF"/>
                </a:solidFill>
              </a:rPr>
              <a:t>,</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all </a:t>
            </a:r>
            <a:r>
              <a:rPr lang="en-US" sz="4000" dirty="0" smtClean="0">
                <a:solidFill>
                  <a:srgbClr val="FFFFFF"/>
                </a:solidFill>
              </a:rPr>
              <a:t>for </a:t>
            </a:r>
            <a:r>
              <a:rPr lang="en-US" sz="4000" dirty="0" smtClean="0">
                <a:solidFill>
                  <a:srgbClr val="FFFFFF"/>
                </a:solidFill>
              </a:rPr>
              <a:t>love’s sake </a:t>
            </a:r>
            <a:r>
              <a:rPr lang="en-US" sz="4000" dirty="0" err="1" smtClean="0">
                <a:solidFill>
                  <a:srgbClr val="FFFFFF"/>
                </a:solidFill>
              </a:rPr>
              <a:t>becamest</a:t>
            </a:r>
            <a:r>
              <a:rPr lang="en-US" sz="4000" dirty="0" smtClean="0">
                <a:solidFill>
                  <a:srgbClr val="FFFFFF"/>
                </a:solidFill>
              </a:rPr>
              <a:t> </a:t>
            </a:r>
            <a:r>
              <a:rPr lang="en-US" sz="4000" dirty="0" smtClean="0">
                <a:solidFill>
                  <a:srgbClr val="FFFFFF"/>
                </a:solidFill>
              </a:rPr>
              <a:t>poor</a:t>
            </a:r>
            <a:r>
              <a:rPr lang="en-US" sz="4000" dirty="0" smtClean="0">
                <a:solidFill>
                  <a:srgbClr val="FFFFFF"/>
                </a:solidFill>
              </a:rPr>
              <a:t>;</a:t>
            </a:r>
            <a:endParaRPr lang="en-US" sz="4000" dirty="0" smtClean="0">
              <a:solidFill>
                <a:srgbClr val="FFFFFF"/>
              </a:solidFill>
            </a:endParaRPr>
          </a:p>
          <a:p>
            <a:pPr algn="ctr"/>
            <a:r>
              <a:rPr lang="en-US" sz="4000" dirty="0" smtClean="0">
                <a:solidFill>
                  <a:srgbClr val="FFFFFF"/>
                </a:solidFill>
              </a:rPr>
              <a:t>thrones </a:t>
            </a:r>
            <a:r>
              <a:rPr lang="en-US" sz="4000" dirty="0" smtClean="0">
                <a:solidFill>
                  <a:srgbClr val="FFFFFF"/>
                </a:solidFill>
              </a:rPr>
              <a:t>for a </a:t>
            </a:r>
            <a:r>
              <a:rPr lang="en-US" sz="4000" dirty="0" smtClean="0">
                <a:solidFill>
                  <a:srgbClr val="FFFFFF"/>
                </a:solidFill>
              </a:rPr>
              <a:t>manger</a:t>
            </a:r>
          </a:p>
          <a:p>
            <a:pPr algn="ctr"/>
            <a:r>
              <a:rPr lang="en-US" sz="4000" dirty="0" smtClean="0">
                <a:solidFill>
                  <a:srgbClr val="FFFFFF"/>
                </a:solidFill>
              </a:rPr>
              <a:t>didst </a:t>
            </a:r>
            <a:r>
              <a:rPr lang="en-US" sz="4000" dirty="0" smtClean="0">
                <a:solidFill>
                  <a:srgbClr val="FFFFFF"/>
                </a:solidFill>
              </a:rPr>
              <a:t>surrender</a:t>
            </a:r>
            <a:r>
              <a:rPr lang="en-US" sz="4000" dirty="0" smtClean="0">
                <a:solidFill>
                  <a:srgbClr val="FFFFFF"/>
                </a:solidFill>
              </a:rPr>
              <a:t>,</a:t>
            </a:r>
          </a:p>
          <a:p>
            <a:pPr algn="ctr"/>
            <a:r>
              <a:rPr lang="en-US" sz="4000" dirty="0" smtClean="0">
                <a:solidFill>
                  <a:srgbClr val="FFFFFF"/>
                </a:solidFill>
              </a:rPr>
              <a:t>sapphire</a:t>
            </a:r>
            <a:r>
              <a:rPr lang="en-US" sz="4000" dirty="0" smtClean="0">
                <a:solidFill>
                  <a:srgbClr val="FFFFFF"/>
                </a:solidFill>
              </a:rPr>
              <a:t>-paved </a:t>
            </a:r>
            <a:r>
              <a:rPr lang="en-US" sz="4000" dirty="0" smtClean="0">
                <a:solidFill>
                  <a:srgbClr val="FFFFFF"/>
                </a:solidFill>
              </a:rPr>
              <a:t>courts for </a:t>
            </a:r>
            <a:r>
              <a:rPr lang="en-US" sz="4000" dirty="0" smtClean="0">
                <a:solidFill>
                  <a:srgbClr val="FFFFFF"/>
                </a:solidFill>
              </a:rPr>
              <a:t>stable floor</a:t>
            </a:r>
            <a:r>
              <a:rPr lang="en-US" sz="4000" dirty="0" smtClean="0">
                <a:solidFill>
                  <a:srgbClr val="FFFFFF"/>
                </a:solidFill>
              </a:rPr>
              <a:t>.</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lvl="0" algn="ctr">
              <a:spcBef>
                <a:spcPct val="20000"/>
              </a:spcBef>
              <a:defRPr/>
            </a:pPr>
            <a:r>
              <a:rPr kumimoji="0" lang="en-US" sz="2800" b="0" u="none" strike="noStrike" kern="1200" cap="none" spc="0" normalizeH="0" baseline="0" noProof="0" dirty="0" smtClean="0">
                <a:ln>
                  <a:noFill/>
                </a:ln>
                <a:solidFill>
                  <a:srgbClr val="FFFFFF"/>
                </a:solidFill>
                <a:effectLst/>
                <a:uLnTx/>
                <a:uFillTx/>
                <a:ea typeface="+mn-ea"/>
                <a:cs typeface="Arial"/>
              </a:rPr>
              <a:t>Text</a:t>
            </a:r>
            <a:r>
              <a:rPr lang="en-US" sz="2800" dirty="0" smtClean="0">
                <a:solidFill>
                  <a:srgbClr val="FFFFFF"/>
                </a:solidFill>
                <a:cs typeface="Arial"/>
              </a:rPr>
              <a:t>:</a:t>
            </a:r>
            <a:r>
              <a:rPr lang="en-US" sz="2800" dirty="0" smtClean="0">
                <a:solidFill>
                  <a:srgbClr val="FFFFFF"/>
                </a:solidFill>
                <a:cs typeface="Arial"/>
              </a:rPr>
              <a:t> Frank Houghton </a:t>
            </a:r>
            <a:r>
              <a:rPr lang="en-US" sz="2800" dirty="0" smtClean="0">
                <a:solidFill>
                  <a:srgbClr val="FFFFFF"/>
                </a:solidFill>
                <a:cs typeface="Arial"/>
              </a:rPr>
              <a:t>• Music:</a:t>
            </a:r>
            <a:r>
              <a:rPr lang="en-US" sz="2800" dirty="0" smtClean="0">
                <a:solidFill>
                  <a:srgbClr val="FFFFFF"/>
                </a:solidFill>
                <a:cs typeface="Arial"/>
              </a:rPr>
              <a:t> </a:t>
            </a:r>
            <a:r>
              <a:rPr lang="en-US" sz="2800" dirty="0" smtClean="0">
                <a:solidFill>
                  <a:srgbClr val="FFFFFF"/>
                </a:solidFill>
              </a:rPr>
              <a:t>French Carol Melody</a:t>
            </a:r>
            <a:endParaRPr kumimoji="0" lang="en-US" sz="2800" b="0" u="none" strike="noStrike" kern="1200" cap="none" spc="0" normalizeH="0" baseline="0" noProof="0" dirty="0">
              <a:ln>
                <a:noFill/>
              </a:ln>
              <a:solidFill>
                <a:srgbClr val="FFFFFF"/>
              </a:solidFill>
              <a:effectLst/>
              <a:uLnTx/>
              <a:uFillTx/>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ea typeface="+mj-ea"/>
                <a:cs typeface="Arial"/>
              </a:rPr>
              <a:t>Thou Who </a:t>
            </a:r>
            <a:r>
              <a:rPr lang="en-US" sz="5000" dirty="0" err="1" smtClean="0">
                <a:solidFill>
                  <a:srgbClr val="FFFFFF"/>
                </a:solidFill>
                <a:ea typeface="+mj-ea"/>
                <a:cs typeface="Arial"/>
              </a:rPr>
              <a:t>Wast</a:t>
            </a:r>
            <a:r>
              <a:rPr lang="en-US" sz="5000" dirty="0" smtClean="0">
                <a:solidFill>
                  <a:srgbClr val="FFFFFF"/>
                </a:solidFill>
                <a:ea typeface="+mj-ea"/>
                <a:cs typeface="Arial"/>
              </a:rPr>
              <a:t> Rich</a:t>
            </a:r>
            <a:endParaRPr kumimoji="0" lang="en-US" sz="5000" b="0" i="0" u="none" strike="noStrike" kern="1200" cap="none" spc="0" normalizeH="0" baseline="0" noProof="0" dirty="0">
              <a:ln>
                <a:noFill/>
              </a:ln>
              <a:solidFill>
                <a:srgbClr val="FFFFFF"/>
              </a:solidFill>
              <a:effectLst/>
              <a:uLnTx/>
              <a:uFillTx/>
              <a:ea typeface="+mj-ea"/>
              <a:cs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461413"/>
            <a:ext cx="8769529" cy="1938992"/>
          </a:xfrm>
          <a:prstGeom prst="rect">
            <a:avLst/>
          </a:prstGeom>
          <a:noFill/>
        </p:spPr>
        <p:txBody>
          <a:bodyPr wrap="square" rtlCol="0" anchor="ctr">
            <a:spAutoFit/>
          </a:bodyPr>
          <a:lstStyle/>
          <a:p>
            <a:pPr algn="ctr"/>
            <a:r>
              <a:rPr lang="en-US" sz="4000" dirty="0" smtClean="0">
                <a:solidFill>
                  <a:srgbClr val="FFFFFF"/>
                </a:solidFill>
              </a:rPr>
              <a:t>Thou who </a:t>
            </a:r>
            <a:r>
              <a:rPr lang="en-US" sz="4000" dirty="0" err="1" smtClean="0">
                <a:solidFill>
                  <a:srgbClr val="FFFFFF"/>
                </a:solidFill>
              </a:rPr>
              <a:t>wast</a:t>
            </a:r>
            <a:r>
              <a:rPr lang="en-US" sz="4000" dirty="0" smtClean="0">
                <a:solidFill>
                  <a:srgbClr val="FFFFFF"/>
                </a:solidFill>
              </a:rPr>
              <a:t> </a:t>
            </a:r>
            <a:r>
              <a:rPr lang="en-US" sz="4000" dirty="0" smtClean="0">
                <a:solidFill>
                  <a:srgbClr val="FFFFFF"/>
                </a:solidFill>
              </a:rPr>
              <a:t>rich</a:t>
            </a:r>
          </a:p>
          <a:p>
            <a:pPr algn="ctr"/>
            <a:r>
              <a:rPr lang="en-US" sz="4000" dirty="0" smtClean="0">
                <a:solidFill>
                  <a:srgbClr val="FFFFFF"/>
                </a:solidFill>
              </a:rPr>
              <a:t>beyond </a:t>
            </a:r>
            <a:r>
              <a:rPr lang="en-US" sz="4000" dirty="0" smtClean="0">
                <a:solidFill>
                  <a:srgbClr val="FFFFFF"/>
                </a:solidFill>
              </a:rPr>
              <a:t>all </a:t>
            </a:r>
            <a:r>
              <a:rPr lang="en-US" sz="4000" dirty="0" smtClean="0">
                <a:solidFill>
                  <a:srgbClr val="FFFFFF"/>
                </a:solidFill>
              </a:rPr>
              <a:t>splendor</a:t>
            </a:r>
            <a:r>
              <a:rPr lang="en-US" sz="4000" dirty="0" smtClean="0">
                <a:solidFill>
                  <a:srgbClr val="FFFFFF"/>
                </a:solidFill>
              </a:rPr>
              <a:t>,</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all </a:t>
            </a:r>
            <a:r>
              <a:rPr lang="en-US" sz="4000" dirty="0" smtClean="0">
                <a:solidFill>
                  <a:srgbClr val="FFFFFF"/>
                </a:solidFill>
              </a:rPr>
              <a:t>for </a:t>
            </a:r>
            <a:r>
              <a:rPr lang="en-US" sz="4000" dirty="0" smtClean="0">
                <a:solidFill>
                  <a:srgbClr val="FFFFFF"/>
                </a:solidFill>
              </a:rPr>
              <a:t>love’s </a:t>
            </a:r>
            <a:r>
              <a:rPr lang="en-US" sz="4000" dirty="0" smtClean="0">
                <a:solidFill>
                  <a:srgbClr val="FFFFFF"/>
                </a:solidFill>
              </a:rPr>
              <a:t>sake </a:t>
            </a:r>
            <a:r>
              <a:rPr lang="en-US" sz="4000" dirty="0" err="1" smtClean="0">
                <a:solidFill>
                  <a:srgbClr val="FFFFFF"/>
                </a:solidFill>
              </a:rPr>
              <a:t>becamest</a:t>
            </a:r>
            <a:r>
              <a:rPr lang="en-US" sz="4000" dirty="0" smtClean="0">
                <a:solidFill>
                  <a:srgbClr val="FFFFFF"/>
                </a:solidFill>
              </a:rPr>
              <a:t> poor</a:t>
            </a:r>
            <a:r>
              <a:rPr lang="en-US" sz="4000" dirty="0" smtClean="0">
                <a:solidFill>
                  <a:srgbClr val="FFFFFF"/>
                </a:solidFill>
              </a:rPr>
              <a:t>.</a:t>
            </a:r>
            <a:endParaRPr lang="en-US" sz="4000" dirty="0" smtClean="0">
              <a:solidFill>
                <a:srgbClr val="FFFF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38083"/>
            <a:ext cx="8769529" cy="3785652"/>
          </a:xfrm>
          <a:prstGeom prst="rect">
            <a:avLst/>
          </a:prstGeom>
          <a:noFill/>
        </p:spPr>
        <p:txBody>
          <a:bodyPr wrap="square" rtlCol="0" anchor="ctr">
            <a:spAutoFit/>
          </a:bodyPr>
          <a:lstStyle/>
          <a:p>
            <a:pPr algn="ctr"/>
            <a:r>
              <a:rPr lang="en-US" sz="4000" dirty="0" smtClean="0">
                <a:solidFill>
                  <a:srgbClr val="FFFFFF"/>
                </a:solidFill>
              </a:rPr>
              <a:t>Thou </a:t>
            </a:r>
            <a:r>
              <a:rPr lang="en-US" sz="4000" dirty="0" smtClean="0">
                <a:solidFill>
                  <a:srgbClr val="FFFFFF"/>
                </a:solidFill>
              </a:rPr>
              <a:t>who art </a:t>
            </a:r>
            <a:r>
              <a:rPr lang="en-US" sz="4000" dirty="0" smtClean="0">
                <a:solidFill>
                  <a:srgbClr val="FFFFFF"/>
                </a:solidFill>
              </a:rPr>
              <a:t>God</a:t>
            </a:r>
          </a:p>
          <a:p>
            <a:pPr algn="ctr"/>
            <a:r>
              <a:rPr lang="en-US" sz="4000" dirty="0" smtClean="0">
                <a:solidFill>
                  <a:srgbClr val="FFFFFF"/>
                </a:solidFill>
              </a:rPr>
              <a:t>beyond </a:t>
            </a:r>
            <a:r>
              <a:rPr lang="en-US" sz="4000" dirty="0" smtClean="0">
                <a:solidFill>
                  <a:srgbClr val="FFFFFF"/>
                </a:solidFill>
              </a:rPr>
              <a:t>all praising,</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all </a:t>
            </a:r>
            <a:r>
              <a:rPr lang="en-US" sz="4000" dirty="0" smtClean="0">
                <a:solidFill>
                  <a:srgbClr val="FFFFFF"/>
                </a:solidFill>
              </a:rPr>
              <a:t>for </a:t>
            </a:r>
            <a:r>
              <a:rPr lang="en-US" sz="4000" dirty="0" smtClean="0">
                <a:solidFill>
                  <a:srgbClr val="FFFFFF"/>
                </a:solidFill>
              </a:rPr>
              <a:t>love’s </a:t>
            </a:r>
            <a:r>
              <a:rPr lang="en-US" sz="4000" dirty="0" smtClean="0">
                <a:solidFill>
                  <a:srgbClr val="FFFFFF"/>
                </a:solidFill>
              </a:rPr>
              <a:t>sake </a:t>
            </a:r>
            <a:r>
              <a:rPr lang="en-US" sz="4000" dirty="0" err="1" smtClean="0">
                <a:solidFill>
                  <a:srgbClr val="FFFFFF"/>
                </a:solidFill>
              </a:rPr>
              <a:t>becamest</a:t>
            </a:r>
            <a:r>
              <a:rPr lang="en-US" sz="4000" dirty="0" smtClean="0">
                <a:solidFill>
                  <a:srgbClr val="FFFFFF"/>
                </a:solidFill>
              </a:rPr>
              <a:t> man;</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stooping </a:t>
            </a:r>
            <a:r>
              <a:rPr lang="en-US" sz="4000" dirty="0" smtClean="0">
                <a:solidFill>
                  <a:srgbClr val="FFFFFF"/>
                </a:solidFill>
              </a:rPr>
              <a:t>so low</a:t>
            </a:r>
            <a:r>
              <a:rPr lang="en-US" sz="4000" dirty="0" smtClean="0">
                <a:solidFill>
                  <a:srgbClr val="FFFFFF"/>
                </a:solidFill>
              </a:rPr>
              <a:t>,</a:t>
            </a:r>
          </a:p>
          <a:p>
            <a:pPr algn="ctr"/>
            <a:r>
              <a:rPr lang="en-US" sz="4000" dirty="0" smtClean="0">
                <a:solidFill>
                  <a:srgbClr val="FFFFFF"/>
                </a:solidFill>
              </a:rPr>
              <a:t>but </a:t>
            </a:r>
            <a:r>
              <a:rPr lang="en-US" sz="4000" dirty="0" smtClean="0">
                <a:solidFill>
                  <a:srgbClr val="FFFFFF"/>
                </a:solidFill>
              </a:rPr>
              <a:t>sinners raising</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heavenwards </a:t>
            </a:r>
            <a:r>
              <a:rPr lang="en-US" sz="4000" dirty="0" smtClean="0">
                <a:solidFill>
                  <a:srgbClr val="FFFFFF"/>
                </a:solidFill>
              </a:rPr>
              <a:t>by </a:t>
            </a:r>
            <a:r>
              <a:rPr lang="en-US" sz="4000" dirty="0" err="1" smtClean="0">
                <a:solidFill>
                  <a:srgbClr val="FFFFFF"/>
                </a:solidFill>
              </a:rPr>
              <a:t>thine</a:t>
            </a:r>
            <a:r>
              <a:rPr lang="en-US" sz="4000" dirty="0" smtClean="0">
                <a:solidFill>
                  <a:srgbClr val="FFFFFF"/>
                </a:solidFill>
              </a:rPr>
              <a:t> eternal plan</a:t>
            </a:r>
            <a:r>
              <a:rPr lang="en-US" sz="4000" dirty="0" smtClean="0">
                <a:solidFill>
                  <a:srgbClr val="FFFFFF"/>
                </a:solidFill>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461413"/>
            <a:ext cx="8769529" cy="1938992"/>
          </a:xfrm>
          <a:prstGeom prst="rect">
            <a:avLst/>
          </a:prstGeom>
          <a:noFill/>
        </p:spPr>
        <p:txBody>
          <a:bodyPr wrap="square" rtlCol="0" anchor="ctr">
            <a:spAutoFit/>
          </a:bodyPr>
          <a:lstStyle/>
          <a:p>
            <a:pPr algn="ctr"/>
            <a:r>
              <a:rPr lang="en-US" sz="4000" dirty="0" smtClean="0">
                <a:solidFill>
                  <a:srgbClr val="FFFFFF"/>
                </a:solidFill>
              </a:rPr>
              <a:t>Thou who art </a:t>
            </a:r>
            <a:r>
              <a:rPr lang="en-US" sz="4000" dirty="0" smtClean="0">
                <a:solidFill>
                  <a:srgbClr val="FFFFFF"/>
                </a:solidFill>
              </a:rPr>
              <a:t>God</a:t>
            </a:r>
          </a:p>
          <a:p>
            <a:pPr algn="ctr"/>
            <a:r>
              <a:rPr lang="en-US" sz="4000" dirty="0" smtClean="0">
                <a:solidFill>
                  <a:srgbClr val="FFFFFF"/>
                </a:solidFill>
              </a:rPr>
              <a:t>beyond </a:t>
            </a:r>
            <a:r>
              <a:rPr lang="en-US" sz="4000" dirty="0" smtClean="0">
                <a:solidFill>
                  <a:srgbClr val="FFFFFF"/>
                </a:solidFill>
              </a:rPr>
              <a:t>all praising,</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all </a:t>
            </a:r>
            <a:r>
              <a:rPr lang="en-US" sz="4000" dirty="0" smtClean="0">
                <a:solidFill>
                  <a:srgbClr val="FFFFFF"/>
                </a:solidFill>
              </a:rPr>
              <a:t>for </a:t>
            </a:r>
            <a:r>
              <a:rPr lang="en-US" sz="4000" dirty="0" smtClean="0">
                <a:solidFill>
                  <a:srgbClr val="FFFFFF"/>
                </a:solidFill>
              </a:rPr>
              <a:t>love’s </a:t>
            </a:r>
            <a:r>
              <a:rPr lang="en-US" sz="4000" dirty="0" smtClean="0">
                <a:solidFill>
                  <a:srgbClr val="FFFFFF"/>
                </a:solidFill>
              </a:rPr>
              <a:t>sake </a:t>
            </a:r>
            <a:r>
              <a:rPr lang="en-US" sz="4000" dirty="0" err="1" smtClean="0">
                <a:solidFill>
                  <a:srgbClr val="FFFFFF"/>
                </a:solidFill>
              </a:rPr>
              <a:t>becamest</a:t>
            </a:r>
            <a:r>
              <a:rPr lang="en-US" sz="4000" dirty="0" smtClean="0">
                <a:solidFill>
                  <a:srgbClr val="FFFFFF"/>
                </a:solidFill>
              </a:rPr>
              <a:t> man</a:t>
            </a:r>
            <a:r>
              <a:rPr lang="en-US" sz="4000" dirty="0" smtClean="0">
                <a:solidFill>
                  <a:srgbClr val="FFFFFF"/>
                </a:solidFill>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630416"/>
            <a:ext cx="8769529" cy="3600986"/>
          </a:xfrm>
          <a:prstGeom prst="rect">
            <a:avLst/>
          </a:prstGeom>
          <a:noFill/>
        </p:spPr>
        <p:txBody>
          <a:bodyPr wrap="square" rtlCol="0" anchor="ctr">
            <a:spAutoFit/>
          </a:bodyPr>
          <a:lstStyle/>
          <a:p>
            <a:pPr algn="ctr"/>
            <a:r>
              <a:rPr lang="en-US" sz="3800" dirty="0" smtClean="0">
                <a:solidFill>
                  <a:srgbClr val="FFFFFF"/>
                </a:solidFill>
              </a:rPr>
              <a:t>Thou who art </a:t>
            </a:r>
            <a:r>
              <a:rPr lang="en-US" sz="3800" dirty="0" smtClean="0">
                <a:solidFill>
                  <a:srgbClr val="FFFFFF"/>
                </a:solidFill>
              </a:rPr>
              <a:t>love</a:t>
            </a:r>
          </a:p>
          <a:p>
            <a:pPr algn="ctr"/>
            <a:r>
              <a:rPr lang="en-US" sz="3800" dirty="0" smtClean="0">
                <a:solidFill>
                  <a:srgbClr val="FFFFFF"/>
                </a:solidFill>
              </a:rPr>
              <a:t>beyond </a:t>
            </a:r>
            <a:r>
              <a:rPr lang="en-US" sz="3800" dirty="0" smtClean="0">
                <a:solidFill>
                  <a:srgbClr val="FFFFFF"/>
                </a:solidFill>
              </a:rPr>
              <a:t>all telling,</a:t>
            </a:r>
            <a:br>
              <a:rPr lang="en-US" sz="3800" dirty="0" smtClean="0">
                <a:solidFill>
                  <a:srgbClr val="FFFFFF"/>
                </a:solidFill>
              </a:rPr>
            </a:br>
            <a:r>
              <a:rPr lang="en-US" sz="3800" dirty="0" err="1" smtClean="0">
                <a:solidFill>
                  <a:srgbClr val="FFFFFF"/>
                </a:solidFill>
              </a:rPr>
              <a:t>Saviour</a:t>
            </a:r>
            <a:r>
              <a:rPr lang="en-US" sz="3800" dirty="0" smtClean="0">
                <a:solidFill>
                  <a:srgbClr val="FFFFFF"/>
                </a:solidFill>
              </a:rPr>
              <a:t> and King, we worship thee.</a:t>
            </a:r>
            <a:br>
              <a:rPr lang="en-US" sz="3800" dirty="0" smtClean="0">
                <a:solidFill>
                  <a:srgbClr val="FFFFFF"/>
                </a:solidFill>
              </a:rPr>
            </a:br>
            <a:r>
              <a:rPr lang="en-US" sz="3800" dirty="0" smtClean="0">
                <a:solidFill>
                  <a:srgbClr val="FFFFFF"/>
                </a:solidFill>
              </a:rPr>
              <a:t>Emmanuel</a:t>
            </a:r>
            <a:r>
              <a:rPr lang="en-US" sz="3800" dirty="0" smtClean="0">
                <a:solidFill>
                  <a:srgbClr val="FFFFFF"/>
                </a:solidFill>
              </a:rPr>
              <a:t>,</a:t>
            </a:r>
          </a:p>
          <a:p>
            <a:pPr algn="ctr"/>
            <a:r>
              <a:rPr lang="en-US" sz="3800" dirty="0" smtClean="0">
                <a:solidFill>
                  <a:srgbClr val="FFFFFF"/>
                </a:solidFill>
              </a:rPr>
              <a:t>within </a:t>
            </a:r>
            <a:r>
              <a:rPr lang="en-US" sz="3800" dirty="0" smtClean="0">
                <a:solidFill>
                  <a:srgbClr val="FFFFFF"/>
                </a:solidFill>
              </a:rPr>
              <a:t>us dwelling,</a:t>
            </a:r>
            <a:r>
              <a:rPr lang="en-US" sz="3800" dirty="0" smtClean="0">
                <a:solidFill>
                  <a:srgbClr val="FFFFFF"/>
                </a:solidFill>
              </a:rPr>
              <a:t/>
            </a:r>
            <a:br>
              <a:rPr lang="en-US" sz="3800" dirty="0" smtClean="0">
                <a:solidFill>
                  <a:srgbClr val="FFFFFF"/>
                </a:solidFill>
              </a:rPr>
            </a:br>
            <a:r>
              <a:rPr lang="en-US" sz="3800" dirty="0" smtClean="0">
                <a:solidFill>
                  <a:srgbClr val="FFFFFF"/>
                </a:solidFill>
              </a:rPr>
              <a:t>make </a:t>
            </a:r>
            <a:r>
              <a:rPr lang="en-US" sz="3800" dirty="0" smtClean="0">
                <a:solidFill>
                  <a:srgbClr val="FFFFFF"/>
                </a:solidFill>
              </a:rPr>
              <a:t>us what </a:t>
            </a:r>
            <a:r>
              <a:rPr lang="en-US" sz="3800" dirty="0" smtClean="0">
                <a:solidFill>
                  <a:srgbClr val="FFFFFF"/>
                </a:solidFill>
              </a:rPr>
              <a:t>thou wouldst </a:t>
            </a:r>
            <a:r>
              <a:rPr lang="en-US" sz="3800" dirty="0" smtClean="0">
                <a:solidFill>
                  <a:srgbClr val="FFFFFF"/>
                </a:solidFill>
              </a:rPr>
              <a:t>have us be</a:t>
            </a:r>
            <a:r>
              <a:rPr lang="en-US" sz="3800" dirty="0" smtClean="0">
                <a:solidFill>
                  <a:srgbClr val="FFFFFF"/>
                </a:solidFill>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2139833"/>
            <a:ext cx="8769529" cy="1938992"/>
          </a:xfrm>
          <a:prstGeom prst="rect">
            <a:avLst/>
          </a:prstGeom>
          <a:noFill/>
        </p:spPr>
        <p:txBody>
          <a:bodyPr wrap="square" rtlCol="0" anchor="ctr">
            <a:spAutoFit/>
          </a:bodyPr>
          <a:lstStyle/>
          <a:p>
            <a:pPr algn="ctr"/>
            <a:r>
              <a:rPr lang="en-US" sz="4000" dirty="0" smtClean="0">
                <a:solidFill>
                  <a:srgbClr val="FFFFFF"/>
                </a:solidFill>
              </a:rPr>
              <a:t>Thou who art </a:t>
            </a:r>
            <a:r>
              <a:rPr lang="en-US" sz="4000" dirty="0" smtClean="0">
                <a:solidFill>
                  <a:srgbClr val="FFFFFF"/>
                </a:solidFill>
              </a:rPr>
              <a:t>love</a:t>
            </a:r>
          </a:p>
          <a:p>
            <a:pPr algn="ctr"/>
            <a:r>
              <a:rPr lang="en-US" sz="4000" dirty="0" smtClean="0">
                <a:solidFill>
                  <a:srgbClr val="FFFFFF"/>
                </a:solidFill>
              </a:rPr>
              <a:t>beyond </a:t>
            </a:r>
            <a:r>
              <a:rPr lang="en-US" sz="4000" dirty="0" smtClean="0">
                <a:solidFill>
                  <a:srgbClr val="FFFFFF"/>
                </a:solidFill>
              </a:rPr>
              <a:t>all telling,</a:t>
            </a:r>
            <a:br>
              <a:rPr lang="en-US" sz="4000" dirty="0" smtClean="0">
                <a:solidFill>
                  <a:srgbClr val="FFFFFF"/>
                </a:solidFill>
              </a:rPr>
            </a:br>
            <a:r>
              <a:rPr lang="en-US" sz="4000" dirty="0" err="1" smtClean="0">
                <a:solidFill>
                  <a:srgbClr val="FFFFFF"/>
                </a:solidFill>
              </a:rPr>
              <a:t>Saviour</a:t>
            </a:r>
            <a:r>
              <a:rPr lang="en-US" sz="4000" dirty="0" smtClean="0">
                <a:solidFill>
                  <a:srgbClr val="FFFFFF"/>
                </a:solidFill>
              </a:rPr>
              <a:t> and King, we worship thee.</a:t>
            </a:r>
            <a:endParaRPr lang="en-US" sz="4000" dirty="0" smtClean="0">
              <a:solidFill>
                <a:srgbClr val="FFFFFF"/>
              </a:solidFill>
              <a:cs typeface="Arial"/>
            </a:endParaRPr>
          </a:p>
        </p:txBody>
      </p:sp>
      <p:sp>
        <p:nvSpPr>
          <p:cNvPr id="7" name="Subtitle 2"/>
          <p:cNvSpPr>
            <a:spLocks noGrp="1"/>
          </p:cNvSpPr>
          <p:nvPr>
            <p:ph type="subTitle" idx="1"/>
          </p:nvPr>
        </p:nvSpPr>
        <p:spPr>
          <a:xfrm>
            <a:off x="309345" y="6154793"/>
            <a:ext cx="8523274" cy="545470"/>
          </a:xfrm>
        </p:spPr>
        <p:txBody>
          <a:bodyPr>
            <a:normAutofit fontScale="92500" lnSpcReduction="20000"/>
          </a:bodyPr>
          <a:lstStyle/>
          <a:p>
            <a:r>
              <a:rPr lang="en-US" sz="1600" dirty="0" smtClean="0">
                <a:solidFill>
                  <a:srgbClr val="FFFFFF"/>
                </a:solidFill>
                <a:cs typeface="Arial"/>
              </a:rPr>
              <a:t>“Thou Who </a:t>
            </a:r>
            <a:r>
              <a:rPr lang="en-US" sz="1600" dirty="0" err="1" smtClean="0">
                <a:solidFill>
                  <a:srgbClr val="FFFFFF"/>
                </a:solidFill>
                <a:cs typeface="Arial"/>
              </a:rPr>
              <a:t>Wast</a:t>
            </a:r>
            <a:r>
              <a:rPr lang="en-US" sz="1600" dirty="0" smtClean="0">
                <a:solidFill>
                  <a:srgbClr val="FFFFFF"/>
                </a:solidFill>
                <a:cs typeface="Arial"/>
              </a:rPr>
              <a:t> Rich Beyond All Splendor”  </a:t>
            </a:r>
            <a:r>
              <a:rPr lang="en-US" sz="1600" dirty="0" smtClean="0">
                <a:solidFill>
                  <a:srgbClr val="FFFFFF"/>
                </a:solidFill>
                <a:cs typeface="Arial"/>
              </a:rPr>
              <a:t>•  Text:</a:t>
            </a:r>
            <a:r>
              <a:rPr lang="en-US" sz="1600" dirty="0" smtClean="0">
                <a:solidFill>
                  <a:srgbClr val="FFFFFF"/>
                </a:solidFill>
                <a:cs typeface="Arial"/>
              </a:rPr>
              <a:t> Frank Houghton</a:t>
            </a:r>
          </a:p>
          <a:p>
            <a:r>
              <a:rPr lang="en-US" sz="1600" dirty="0" smtClean="0">
                <a:solidFill>
                  <a:srgbClr val="FFFFFF"/>
                </a:solidFill>
                <a:cs typeface="Arial"/>
              </a:rPr>
              <a:t>Music:</a:t>
            </a:r>
            <a:r>
              <a:rPr lang="en-US" sz="1600" dirty="0" smtClean="0">
                <a:solidFill>
                  <a:srgbClr val="FFFFFF"/>
                </a:solidFill>
                <a:cs typeface="Arial"/>
              </a:rPr>
              <a:t> </a:t>
            </a:r>
            <a:r>
              <a:rPr lang="en-US" sz="1600" dirty="0" smtClean="0">
                <a:solidFill>
                  <a:srgbClr val="FFFFFF"/>
                </a:solidFill>
              </a:rPr>
              <a:t>French Carol Melody</a:t>
            </a:r>
            <a:r>
              <a:rPr lang="en-US" sz="1600" dirty="0" smtClean="0">
                <a:solidFill>
                  <a:srgbClr val="FFFFFF"/>
                </a:solidFill>
                <a:cs typeface="Arial"/>
              </a:rPr>
              <a:t>  </a:t>
            </a:r>
            <a:r>
              <a:rPr lang="en-US" sz="1600" dirty="0" smtClean="0">
                <a:solidFill>
                  <a:srgbClr val="FFFFFF"/>
                </a:solidFill>
                <a:cs typeface="Arial"/>
              </a:rPr>
              <a:t>• </a:t>
            </a:r>
            <a:r>
              <a:rPr lang="en-US" sz="1600" dirty="0" smtClean="0">
                <a:solidFill>
                  <a:srgbClr val="FFFFFF"/>
                </a:solidFill>
                <a:cs typeface="Arial"/>
              </a:rPr>
              <a:t> Public Domain  </a:t>
            </a:r>
            <a:r>
              <a:rPr lang="en-US" sz="1600" dirty="0" smtClean="0">
                <a:solidFill>
                  <a:srgbClr val="FFFFFF"/>
                </a:solidFill>
                <a:cs typeface="Arial"/>
              </a:rPr>
              <a:t>•  CCLI License #11109756</a:t>
            </a:r>
            <a:endParaRPr lang="en-US" sz="1600" dirty="0">
              <a:solidFill>
                <a:srgbClr val="FFFFFF"/>
              </a:solidFill>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877729"/>
            <a:ext cx="8769529" cy="3785652"/>
          </a:xfrm>
          <a:prstGeom prst="rect">
            <a:avLst/>
          </a:prstGeom>
          <a:noFill/>
        </p:spPr>
        <p:txBody>
          <a:bodyPr wrap="square" rtlCol="0" anchor="ctr">
            <a:spAutoFit/>
          </a:bodyPr>
          <a:lstStyle/>
          <a:p>
            <a:pPr algn="ctr"/>
            <a:r>
              <a:rPr lang="en-US" sz="4000" dirty="0" smtClean="0">
                <a:solidFill>
                  <a:srgbClr val="FFFFFF"/>
                </a:solidFill>
                <a:cs typeface="Arial"/>
              </a:rPr>
              <a:t>Let all mortal flesh keep silence,</a:t>
            </a:r>
          </a:p>
          <a:p>
            <a:pPr algn="ctr"/>
            <a:r>
              <a:rPr lang="en-US" sz="4000" dirty="0" smtClean="0">
                <a:solidFill>
                  <a:srgbClr val="FFFFFF"/>
                </a:solidFill>
                <a:cs typeface="Arial"/>
              </a:rPr>
              <a:t>and with fear and trembling stand;</a:t>
            </a:r>
          </a:p>
          <a:p>
            <a:pPr algn="ctr"/>
            <a:r>
              <a:rPr lang="en-US" sz="4000" dirty="0" smtClean="0">
                <a:solidFill>
                  <a:srgbClr val="FFFFFF"/>
                </a:solidFill>
                <a:cs typeface="Arial"/>
              </a:rPr>
              <a:t>ponder nothing earthly minded,</a:t>
            </a:r>
          </a:p>
          <a:p>
            <a:pPr algn="ctr"/>
            <a:r>
              <a:rPr lang="en-US" sz="4000" dirty="0" smtClean="0">
                <a:solidFill>
                  <a:srgbClr val="FFFFFF"/>
                </a:solidFill>
                <a:cs typeface="Arial"/>
              </a:rPr>
              <a:t>for with blessing in his hand</a:t>
            </a:r>
          </a:p>
          <a:p>
            <a:pPr algn="ctr"/>
            <a:r>
              <a:rPr lang="en-US" sz="4000" dirty="0" smtClean="0">
                <a:solidFill>
                  <a:srgbClr val="FFFFFF"/>
                </a:solidFill>
                <a:cs typeface="Arial"/>
              </a:rPr>
              <a:t>Christ our God to earth descended</a:t>
            </a:r>
          </a:p>
          <a:p>
            <a:pPr algn="ctr"/>
            <a:r>
              <a:rPr lang="en-US" sz="4000" dirty="0" smtClean="0">
                <a:solidFill>
                  <a:srgbClr val="FFFFFF"/>
                </a:solidFill>
                <a:cs typeface="Arial"/>
              </a:rPr>
              <a:t>our full homage to demand.</a:t>
            </a:r>
            <a:endParaRPr lang="en-US" sz="4000" dirty="0" smtClean="0">
              <a:solidFill>
                <a:srgbClr val="FFFFFF"/>
              </a:solidFill>
              <a:cs typeface="Aria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lvl="0" algn="ctr">
              <a:spcBef>
                <a:spcPct val="20000"/>
              </a:spcBef>
              <a:defRPr/>
            </a:pPr>
            <a:r>
              <a:rPr kumimoji="0" lang="en-US" sz="2700" b="0" u="none" strike="noStrike" kern="1200" cap="none" spc="0" normalizeH="0" baseline="0" noProof="0" dirty="0" smtClean="0">
                <a:ln>
                  <a:noFill/>
                </a:ln>
                <a:solidFill>
                  <a:srgbClr val="FFFFFF"/>
                </a:solidFill>
                <a:effectLst/>
                <a:uLnTx/>
                <a:uFillTx/>
                <a:ea typeface="+mn-ea"/>
                <a:cs typeface="Arial"/>
              </a:rPr>
              <a:t>Text</a:t>
            </a:r>
            <a:r>
              <a:rPr lang="en-US" sz="2700" dirty="0" smtClean="0">
                <a:solidFill>
                  <a:srgbClr val="FFFFFF"/>
                </a:solidFill>
                <a:cs typeface="Arial"/>
              </a:rPr>
              <a:t>:</a:t>
            </a:r>
            <a:r>
              <a:rPr lang="en-US" sz="2700" dirty="0" smtClean="0">
                <a:solidFill>
                  <a:srgbClr val="FFFFFF"/>
                </a:solidFill>
                <a:cs typeface="Arial"/>
              </a:rPr>
              <a:t> Liturgy of St. James (5</a:t>
            </a:r>
            <a:r>
              <a:rPr lang="en-US" sz="2700" baseline="30000" dirty="0" smtClean="0">
                <a:solidFill>
                  <a:srgbClr val="FFFFFF"/>
                </a:solidFill>
                <a:cs typeface="Arial"/>
              </a:rPr>
              <a:t>th</a:t>
            </a:r>
            <a:r>
              <a:rPr lang="en-US" sz="2700" dirty="0" smtClean="0">
                <a:solidFill>
                  <a:srgbClr val="FFFFFF"/>
                </a:solidFill>
                <a:cs typeface="Arial"/>
              </a:rPr>
              <a:t> </a:t>
            </a:r>
            <a:r>
              <a:rPr lang="en-US" sz="2700" dirty="0" err="1" smtClean="0">
                <a:solidFill>
                  <a:srgbClr val="FFFFFF"/>
                </a:solidFill>
                <a:cs typeface="Arial"/>
              </a:rPr>
              <a:t>c</a:t>
            </a:r>
            <a:r>
              <a:rPr lang="en-US" sz="2700" dirty="0" smtClean="0">
                <a:solidFill>
                  <a:srgbClr val="FFFFFF"/>
                </a:solidFill>
                <a:cs typeface="Arial"/>
              </a:rPr>
              <a:t>.) </a:t>
            </a:r>
            <a:r>
              <a:rPr lang="en-US" sz="2700" dirty="0" smtClean="0">
                <a:solidFill>
                  <a:srgbClr val="FFFFFF"/>
                </a:solidFill>
                <a:cs typeface="Arial"/>
              </a:rPr>
              <a:t>• Music:</a:t>
            </a:r>
            <a:r>
              <a:rPr lang="en-US" sz="2700" dirty="0" smtClean="0">
                <a:solidFill>
                  <a:srgbClr val="FFFFFF"/>
                </a:solidFill>
                <a:cs typeface="Arial"/>
              </a:rPr>
              <a:t> </a:t>
            </a:r>
            <a:r>
              <a:rPr lang="en-US" sz="2700" dirty="0" smtClean="0">
                <a:solidFill>
                  <a:srgbClr val="FFFFFF"/>
                </a:solidFill>
              </a:rPr>
              <a:t>French Melody</a:t>
            </a:r>
            <a:endParaRPr kumimoji="0" lang="en-US" sz="2700" b="0" u="none" strike="noStrike" kern="1200" cap="none" spc="0" normalizeH="0" baseline="0" noProof="0" dirty="0">
              <a:ln>
                <a:noFill/>
              </a:ln>
              <a:solidFill>
                <a:srgbClr val="FFFFFF"/>
              </a:solidFill>
              <a:effectLst/>
              <a:uLnTx/>
              <a:uFillTx/>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4400" dirty="0" smtClean="0">
                <a:solidFill>
                  <a:srgbClr val="FFFFFF"/>
                </a:solidFill>
                <a:ea typeface="+mj-ea"/>
                <a:cs typeface="Arial"/>
              </a:rPr>
              <a:t>Let All Mortal Flesh Keep Silence</a:t>
            </a:r>
            <a:endParaRPr kumimoji="0" lang="en-US" sz="4400" b="0" i="0" u="none" strike="noStrike" kern="1200" cap="none" spc="0" normalizeH="0" baseline="0" noProof="0" dirty="0">
              <a:ln>
                <a:noFill/>
              </a:ln>
              <a:solidFill>
                <a:srgbClr val="FFFFFF"/>
              </a:solidFill>
              <a:effectLst/>
              <a:uLnTx/>
              <a:uFillTx/>
              <a:ea typeface="+mj-ea"/>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38085"/>
            <a:ext cx="8769529" cy="3785652"/>
          </a:xfrm>
          <a:prstGeom prst="rect">
            <a:avLst/>
          </a:prstGeom>
          <a:noFill/>
        </p:spPr>
        <p:txBody>
          <a:bodyPr wrap="square" rtlCol="0" anchor="ctr">
            <a:spAutoFit/>
          </a:bodyPr>
          <a:lstStyle/>
          <a:p>
            <a:pPr algn="ctr"/>
            <a:r>
              <a:rPr lang="en-US" sz="4000" dirty="0" smtClean="0">
                <a:solidFill>
                  <a:srgbClr val="FFFFFF"/>
                </a:solidFill>
                <a:cs typeface="Arial"/>
              </a:rPr>
              <a:t>King of kings, yet born of Mary,</a:t>
            </a:r>
          </a:p>
          <a:p>
            <a:pPr algn="ctr"/>
            <a:r>
              <a:rPr lang="en-US" sz="4000" dirty="0" smtClean="0">
                <a:solidFill>
                  <a:srgbClr val="FFFFFF"/>
                </a:solidFill>
                <a:cs typeface="Arial"/>
              </a:rPr>
              <a:t>as of old on earth he stood,</a:t>
            </a:r>
          </a:p>
          <a:p>
            <a:pPr algn="ctr"/>
            <a:r>
              <a:rPr lang="en-US" sz="4000" dirty="0" smtClean="0">
                <a:solidFill>
                  <a:srgbClr val="FFFFFF"/>
                </a:solidFill>
                <a:cs typeface="Arial"/>
              </a:rPr>
              <a:t>Lord of lords in human vesture,</a:t>
            </a:r>
          </a:p>
          <a:p>
            <a:pPr algn="ctr"/>
            <a:r>
              <a:rPr lang="en-US" sz="4000" dirty="0" smtClean="0">
                <a:solidFill>
                  <a:srgbClr val="FFFFFF"/>
                </a:solidFill>
                <a:cs typeface="Arial"/>
              </a:rPr>
              <a:t>in the body and the blood;</a:t>
            </a:r>
          </a:p>
          <a:p>
            <a:pPr algn="ctr"/>
            <a:r>
              <a:rPr lang="en-US" sz="4000" dirty="0" smtClean="0">
                <a:solidFill>
                  <a:srgbClr val="FFFFFF"/>
                </a:solidFill>
                <a:cs typeface="Arial"/>
              </a:rPr>
              <a:t>he will give to all the faithful</a:t>
            </a:r>
          </a:p>
          <a:p>
            <a:pPr algn="ctr"/>
            <a:r>
              <a:rPr lang="en-US" sz="4000" dirty="0" smtClean="0">
                <a:solidFill>
                  <a:srgbClr val="FFFFFF"/>
                </a:solidFill>
                <a:cs typeface="Arial"/>
              </a:rPr>
              <a:t>his own self for </a:t>
            </a:r>
            <a:r>
              <a:rPr lang="en-US" sz="4000" dirty="0" err="1" smtClean="0">
                <a:solidFill>
                  <a:srgbClr val="FFFFFF"/>
                </a:solidFill>
                <a:cs typeface="Arial"/>
              </a:rPr>
              <a:t>heav’nly</a:t>
            </a:r>
            <a:r>
              <a:rPr lang="en-US" sz="4000" dirty="0" smtClean="0">
                <a:solidFill>
                  <a:srgbClr val="FFFFFF"/>
                </a:solidFill>
                <a:cs typeface="Arial"/>
              </a:rPr>
              <a:t> food.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38085"/>
            <a:ext cx="8769529" cy="3785652"/>
          </a:xfrm>
          <a:prstGeom prst="rect">
            <a:avLst/>
          </a:prstGeom>
          <a:noFill/>
        </p:spPr>
        <p:txBody>
          <a:bodyPr wrap="square" rtlCol="0" anchor="ctr">
            <a:spAutoFit/>
          </a:bodyPr>
          <a:lstStyle/>
          <a:p>
            <a:pPr algn="ctr"/>
            <a:r>
              <a:rPr lang="en-US" sz="4000" dirty="0" smtClean="0">
                <a:solidFill>
                  <a:srgbClr val="FFFFFF"/>
                </a:solidFill>
                <a:cs typeface="Arial"/>
              </a:rPr>
              <a:t>Rank on rank the host of heaven</a:t>
            </a:r>
          </a:p>
          <a:p>
            <a:pPr algn="ctr"/>
            <a:r>
              <a:rPr lang="en-US" sz="4000" dirty="0" smtClean="0">
                <a:solidFill>
                  <a:srgbClr val="FFFFFF"/>
                </a:solidFill>
                <a:cs typeface="Arial"/>
              </a:rPr>
              <a:t>spreads its vanguard on the way,</a:t>
            </a:r>
          </a:p>
          <a:p>
            <a:pPr algn="ctr"/>
            <a:r>
              <a:rPr lang="en-US" sz="4000" dirty="0" smtClean="0">
                <a:solidFill>
                  <a:srgbClr val="FFFFFF"/>
                </a:solidFill>
                <a:cs typeface="Arial"/>
              </a:rPr>
              <a:t>as the Light of light </a:t>
            </a:r>
            <a:r>
              <a:rPr lang="en-US" sz="4000" dirty="0" err="1" smtClean="0">
                <a:solidFill>
                  <a:srgbClr val="FFFFFF"/>
                </a:solidFill>
                <a:cs typeface="Arial"/>
              </a:rPr>
              <a:t>descendeth</a:t>
            </a:r>
            <a:endParaRPr lang="en-US" sz="4000" dirty="0" smtClean="0">
              <a:solidFill>
                <a:srgbClr val="FFFFFF"/>
              </a:solidFill>
              <a:cs typeface="Arial"/>
            </a:endParaRPr>
          </a:p>
          <a:p>
            <a:pPr algn="ctr"/>
            <a:r>
              <a:rPr lang="en-US" sz="4000" dirty="0" smtClean="0">
                <a:solidFill>
                  <a:srgbClr val="FFFFFF"/>
                </a:solidFill>
                <a:cs typeface="Arial"/>
              </a:rPr>
              <a:t>from the realms of endless day,</a:t>
            </a:r>
          </a:p>
          <a:p>
            <a:pPr algn="ctr"/>
            <a:r>
              <a:rPr lang="en-US" sz="4000" dirty="0" smtClean="0">
                <a:solidFill>
                  <a:srgbClr val="FFFFFF"/>
                </a:solidFill>
                <a:cs typeface="Arial"/>
              </a:rPr>
              <a:t>that the </a:t>
            </a:r>
            <a:r>
              <a:rPr lang="en-US" sz="4000" dirty="0" err="1" smtClean="0">
                <a:solidFill>
                  <a:srgbClr val="FFFFFF"/>
                </a:solidFill>
                <a:cs typeface="Arial"/>
              </a:rPr>
              <a:t>pow’rs</a:t>
            </a:r>
            <a:r>
              <a:rPr lang="en-US" sz="4000" dirty="0" smtClean="0">
                <a:solidFill>
                  <a:srgbClr val="FFFFFF"/>
                </a:solidFill>
                <a:cs typeface="Arial"/>
              </a:rPr>
              <a:t> of hell may vanish</a:t>
            </a:r>
          </a:p>
          <a:p>
            <a:pPr algn="ctr"/>
            <a:r>
              <a:rPr lang="en-US" sz="4000" dirty="0" smtClean="0">
                <a:solidFill>
                  <a:srgbClr val="FFFFFF"/>
                </a:solidFill>
                <a:cs typeface="Arial"/>
              </a:rPr>
              <a:t>as the darkness clears away.</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1216504"/>
            <a:ext cx="8769529" cy="3785652"/>
          </a:xfrm>
          <a:prstGeom prst="rect">
            <a:avLst/>
          </a:prstGeom>
          <a:noFill/>
        </p:spPr>
        <p:txBody>
          <a:bodyPr wrap="square" rtlCol="0" anchor="ctr">
            <a:spAutoFit/>
          </a:bodyPr>
          <a:lstStyle/>
          <a:p>
            <a:pPr algn="ctr"/>
            <a:r>
              <a:rPr lang="en-US" sz="4000" dirty="0" smtClean="0">
                <a:solidFill>
                  <a:srgbClr val="FFFFFF"/>
                </a:solidFill>
              </a:rPr>
              <a:t>At his feet the six-winged Seraph,</a:t>
            </a:r>
          </a:p>
          <a:p>
            <a:pPr algn="ctr"/>
            <a:r>
              <a:rPr lang="en-US" sz="4000" dirty="0" smtClean="0">
                <a:solidFill>
                  <a:srgbClr val="FFFFFF"/>
                </a:solidFill>
                <a:cs typeface="Arial"/>
              </a:rPr>
              <a:t>Cherubim with sleepless eye,</a:t>
            </a:r>
          </a:p>
          <a:p>
            <a:pPr algn="ctr"/>
            <a:r>
              <a:rPr lang="en-US" sz="4000" dirty="0" smtClean="0">
                <a:solidFill>
                  <a:srgbClr val="FFFFFF"/>
                </a:solidFill>
                <a:cs typeface="Arial"/>
              </a:rPr>
              <a:t>veil their faces to the presence,</a:t>
            </a:r>
          </a:p>
          <a:p>
            <a:pPr algn="ctr"/>
            <a:r>
              <a:rPr lang="en-US" sz="4000" dirty="0" smtClean="0">
                <a:solidFill>
                  <a:srgbClr val="FFFFFF"/>
                </a:solidFill>
                <a:cs typeface="Arial"/>
              </a:rPr>
              <a:t>as with ceaseless voice they cry,</a:t>
            </a:r>
          </a:p>
          <a:p>
            <a:pPr algn="ctr"/>
            <a:r>
              <a:rPr lang="en-US" sz="4000" dirty="0" smtClean="0">
                <a:solidFill>
                  <a:srgbClr val="FFFFFF"/>
                </a:solidFill>
                <a:cs typeface="Arial"/>
              </a:rPr>
              <a:t>“Alleluia, alleluia!</a:t>
            </a:r>
          </a:p>
          <a:p>
            <a:pPr algn="ctr"/>
            <a:r>
              <a:rPr lang="en-US" sz="4000" dirty="0" smtClean="0">
                <a:solidFill>
                  <a:srgbClr val="FFFFFF"/>
                </a:solidFill>
                <a:cs typeface="Arial"/>
              </a:rPr>
              <a:t>Alleluia, Lord Most High!”</a:t>
            </a:r>
            <a:endParaRPr lang="en-US" sz="4000" dirty="0" smtClean="0">
              <a:solidFill>
                <a:srgbClr val="FFFFFF"/>
              </a:solidFill>
              <a:cs typeface="Arial"/>
            </a:endParaRPr>
          </a:p>
        </p:txBody>
      </p:sp>
      <p:sp>
        <p:nvSpPr>
          <p:cNvPr id="7" name="Subtitle 2"/>
          <p:cNvSpPr>
            <a:spLocks noGrp="1"/>
          </p:cNvSpPr>
          <p:nvPr>
            <p:ph type="subTitle" idx="1"/>
          </p:nvPr>
        </p:nvSpPr>
        <p:spPr>
          <a:xfrm>
            <a:off x="309345" y="6154793"/>
            <a:ext cx="8523274" cy="545470"/>
          </a:xfrm>
        </p:spPr>
        <p:txBody>
          <a:bodyPr>
            <a:normAutofit fontScale="92500" lnSpcReduction="20000"/>
          </a:bodyPr>
          <a:lstStyle/>
          <a:p>
            <a:r>
              <a:rPr lang="en-US" sz="1600" dirty="0" smtClean="0">
                <a:solidFill>
                  <a:srgbClr val="FFFFFF"/>
                </a:solidFill>
                <a:cs typeface="Arial"/>
              </a:rPr>
              <a:t>“Let All Mortal Flesh Keep Silence”  </a:t>
            </a:r>
            <a:r>
              <a:rPr lang="en-US" sz="1600" dirty="0" smtClean="0">
                <a:solidFill>
                  <a:srgbClr val="FFFFFF"/>
                </a:solidFill>
                <a:cs typeface="Arial"/>
              </a:rPr>
              <a:t>•  Text:</a:t>
            </a:r>
            <a:r>
              <a:rPr lang="en-US" sz="1600" dirty="0" smtClean="0">
                <a:solidFill>
                  <a:srgbClr val="FFFFFF"/>
                </a:solidFill>
                <a:cs typeface="Arial"/>
              </a:rPr>
              <a:t> Liturgy of St. James (5</a:t>
            </a:r>
            <a:r>
              <a:rPr lang="en-US" sz="1600" baseline="30000" dirty="0" smtClean="0">
                <a:solidFill>
                  <a:srgbClr val="FFFFFF"/>
                </a:solidFill>
                <a:cs typeface="Arial"/>
              </a:rPr>
              <a:t>th</a:t>
            </a:r>
            <a:r>
              <a:rPr lang="en-US" sz="1600" dirty="0" smtClean="0">
                <a:solidFill>
                  <a:srgbClr val="FFFFFF"/>
                </a:solidFill>
                <a:cs typeface="Arial"/>
              </a:rPr>
              <a:t> </a:t>
            </a:r>
            <a:r>
              <a:rPr lang="en-US" sz="1600" dirty="0" err="1" smtClean="0">
                <a:solidFill>
                  <a:srgbClr val="FFFFFF"/>
                </a:solidFill>
                <a:cs typeface="Arial"/>
              </a:rPr>
              <a:t>c</a:t>
            </a:r>
            <a:r>
              <a:rPr lang="en-US" sz="1600" dirty="0" smtClean="0">
                <a:solidFill>
                  <a:srgbClr val="FFFFFF"/>
                </a:solidFill>
                <a:cs typeface="Arial"/>
              </a:rPr>
              <a:t>.)</a:t>
            </a:r>
          </a:p>
          <a:p>
            <a:r>
              <a:rPr lang="en-US" sz="1600" dirty="0" smtClean="0">
                <a:solidFill>
                  <a:srgbClr val="FFFFFF"/>
                </a:solidFill>
                <a:cs typeface="Arial"/>
              </a:rPr>
              <a:t>Music:</a:t>
            </a:r>
            <a:r>
              <a:rPr lang="en-US" sz="1600" dirty="0" smtClean="0">
                <a:solidFill>
                  <a:srgbClr val="FFFFFF"/>
                </a:solidFill>
                <a:cs typeface="Arial"/>
              </a:rPr>
              <a:t> </a:t>
            </a:r>
            <a:r>
              <a:rPr lang="en-US" sz="1600" dirty="0" smtClean="0">
                <a:solidFill>
                  <a:srgbClr val="FFFFFF"/>
                </a:solidFill>
              </a:rPr>
              <a:t>French Melody</a:t>
            </a:r>
            <a:r>
              <a:rPr lang="en-US" sz="1600" dirty="0" smtClean="0">
                <a:solidFill>
                  <a:srgbClr val="FFFFFF"/>
                </a:solidFill>
                <a:cs typeface="Arial"/>
              </a:rPr>
              <a:t>  </a:t>
            </a:r>
            <a:r>
              <a:rPr lang="en-US" sz="1600" dirty="0" smtClean="0">
                <a:solidFill>
                  <a:srgbClr val="FFFFFF"/>
                </a:solidFill>
                <a:cs typeface="Arial"/>
              </a:rPr>
              <a:t>• </a:t>
            </a:r>
            <a:r>
              <a:rPr lang="en-US" sz="1600" dirty="0" smtClean="0">
                <a:solidFill>
                  <a:srgbClr val="FFFFFF"/>
                </a:solidFill>
                <a:cs typeface="Arial"/>
              </a:rPr>
              <a:t> Public Domain  </a:t>
            </a:r>
            <a:r>
              <a:rPr lang="en-US" sz="1600" dirty="0" smtClean="0">
                <a:solidFill>
                  <a:srgbClr val="FFFFFF"/>
                </a:solidFill>
                <a:cs typeface="Arial"/>
              </a:rPr>
              <a:t>•  CCLI License #11109756</a:t>
            </a:r>
            <a:endParaRPr lang="en-US" sz="1600" dirty="0">
              <a:solidFill>
                <a:srgbClr val="FFFFFF"/>
              </a:solidFil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69953"/>
            <a:ext cx="8769529" cy="4401205"/>
          </a:xfrm>
          <a:prstGeom prst="rect">
            <a:avLst/>
          </a:prstGeom>
          <a:noFill/>
        </p:spPr>
        <p:txBody>
          <a:bodyPr wrap="square" rtlCol="0" anchor="ctr">
            <a:spAutoFit/>
          </a:bodyPr>
          <a:lstStyle/>
          <a:p>
            <a:pPr algn="ctr"/>
            <a:r>
              <a:rPr lang="en-US" sz="4000" dirty="0" smtClean="0">
                <a:solidFill>
                  <a:srgbClr val="FFFFFF"/>
                </a:solidFill>
                <a:cs typeface="Arial"/>
              </a:rPr>
              <a:t>O come, O come, Emmanuel,</a:t>
            </a:r>
          </a:p>
          <a:p>
            <a:pPr algn="ctr"/>
            <a:r>
              <a:rPr lang="en-US" sz="4000" dirty="0" smtClean="0">
                <a:solidFill>
                  <a:srgbClr val="FFFFFF"/>
                </a:solidFill>
                <a:cs typeface="Arial"/>
              </a:rPr>
              <a:t>and ransom captive Israel</a:t>
            </a:r>
          </a:p>
          <a:p>
            <a:pPr algn="ctr"/>
            <a:r>
              <a:rPr lang="en-US" sz="4000" dirty="0" smtClean="0">
                <a:solidFill>
                  <a:srgbClr val="FFFFFF"/>
                </a:solidFill>
                <a:cs typeface="Arial"/>
              </a:rPr>
              <a:t>that mourns in lonely exile here</a:t>
            </a:r>
          </a:p>
          <a:p>
            <a:pPr algn="ctr"/>
            <a:r>
              <a:rPr lang="en-US" sz="4000" dirty="0" smtClean="0">
                <a:solidFill>
                  <a:srgbClr val="FFFFFF"/>
                </a:solidFill>
                <a:cs typeface="Arial"/>
              </a:rPr>
              <a:t>until the Son of God appear.</a:t>
            </a:r>
          </a:p>
          <a:p>
            <a:pPr algn="ctr"/>
            <a:endParaRPr lang="en-US" sz="4000" dirty="0" smtClean="0">
              <a:solidFill>
                <a:srgbClr val="FFFFFF"/>
              </a:solidFill>
              <a:cs typeface="Arial"/>
            </a:endParaRPr>
          </a:p>
          <a:p>
            <a:pPr algn="ctr"/>
            <a:r>
              <a:rPr lang="en-US" sz="4000" dirty="0" smtClean="0">
                <a:solidFill>
                  <a:srgbClr val="FFFFFF"/>
                </a:solidFill>
                <a:cs typeface="Arial"/>
              </a:rPr>
              <a:t>Rejoice! Rejoice! Emmanuel</a:t>
            </a:r>
          </a:p>
          <a:p>
            <a:pPr algn="ctr"/>
            <a:r>
              <a:rPr lang="en-US" sz="4000" dirty="0" smtClean="0">
                <a:solidFill>
                  <a:srgbClr val="FFFFFF"/>
                </a:solidFill>
                <a:cs typeface="Arial"/>
              </a:rPr>
              <a:t>shall come to thee, O Israel.</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lvl="0" algn="ctr">
              <a:spcBef>
                <a:spcPct val="20000"/>
              </a:spcBef>
              <a:defRPr/>
            </a:pPr>
            <a:r>
              <a:rPr kumimoji="0" lang="en-US" sz="2800" b="0" u="none" strike="noStrike" kern="1200" cap="none" spc="0" normalizeH="0" baseline="0" noProof="0" dirty="0" smtClean="0">
                <a:ln>
                  <a:noFill/>
                </a:ln>
                <a:solidFill>
                  <a:srgbClr val="FFFFFF"/>
                </a:solidFill>
                <a:effectLst/>
                <a:uLnTx/>
                <a:uFillTx/>
                <a:ea typeface="+mn-ea"/>
                <a:cs typeface="Arial"/>
              </a:rPr>
              <a:t>12</a:t>
            </a:r>
            <a:r>
              <a:rPr kumimoji="0" lang="en-US" sz="2800" b="0" u="none" strike="noStrike" kern="1200" cap="none" spc="0" normalizeH="0" baseline="30000" noProof="0" dirty="0" smtClean="0">
                <a:ln>
                  <a:noFill/>
                </a:ln>
                <a:solidFill>
                  <a:srgbClr val="FFFFFF"/>
                </a:solidFill>
                <a:effectLst/>
                <a:uLnTx/>
                <a:uFillTx/>
                <a:ea typeface="+mn-ea"/>
                <a:cs typeface="Arial"/>
              </a:rPr>
              <a:t>th</a:t>
            </a:r>
            <a:r>
              <a:rPr kumimoji="0" lang="en-US" sz="2800" b="0" u="none" strike="noStrike" kern="1200" cap="none" spc="0" normalizeH="0" baseline="0" noProof="0" dirty="0" smtClean="0">
                <a:ln>
                  <a:noFill/>
                </a:ln>
                <a:solidFill>
                  <a:srgbClr val="FFFFFF"/>
                </a:solidFill>
                <a:effectLst/>
                <a:uLnTx/>
                <a:uFillTx/>
                <a:ea typeface="+mn-ea"/>
                <a:cs typeface="Arial"/>
              </a:rPr>
              <a:t> Century Latin Hymn</a:t>
            </a:r>
            <a:endParaRPr kumimoji="0" lang="en-US" sz="2800" b="0" u="none" strike="noStrike" kern="1200" cap="none" spc="0" normalizeH="0" baseline="0" noProof="0" dirty="0">
              <a:ln>
                <a:noFill/>
              </a:ln>
              <a:solidFill>
                <a:srgbClr val="FFFFFF"/>
              </a:solidFill>
              <a:effectLst/>
              <a:uLnTx/>
              <a:uFillTx/>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ea typeface="+mj-ea"/>
                <a:cs typeface="Arial"/>
              </a:rPr>
              <a:t>O Come, O Come, Emmanuel</a:t>
            </a:r>
            <a:endParaRPr kumimoji="0" lang="en-US" sz="5000" b="0" i="0" u="none" strike="noStrike" kern="1200" cap="none" spc="0" normalizeH="0" baseline="0" noProof="0" dirty="0">
              <a:ln>
                <a:noFill/>
              </a:ln>
              <a:solidFill>
                <a:srgbClr val="FFFFFF"/>
              </a:solidFill>
              <a:effectLst/>
              <a:uLnTx/>
              <a:uFillTx/>
              <a:ea typeface="+mj-ea"/>
              <a:cs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69951"/>
            <a:ext cx="8769529" cy="3170099"/>
          </a:xfrm>
          <a:prstGeom prst="rect">
            <a:avLst/>
          </a:prstGeom>
          <a:noFill/>
        </p:spPr>
        <p:txBody>
          <a:bodyPr wrap="square" rtlCol="0">
            <a:spAutoFit/>
          </a:bodyPr>
          <a:lstStyle/>
          <a:p>
            <a:pPr algn="ctr"/>
            <a:endParaRPr lang="en-US" sz="4000" dirty="0" smtClean="0">
              <a:solidFill>
                <a:schemeClr val="bg1"/>
              </a:solidFill>
              <a:latin typeface="Arial"/>
              <a:cs typeface="Arial"/>
            </a:endParaRPr>
          </a:p>
          <a:p>
            <a:pPr algn="ctr"/>
            <a:r>
              <a:rPr lang="en-US" sz="4000" dirty="0" smtClean="0">
                <a:solidFill>
                  <a:schemeClr val="bg1"/>
                </a:solidFill>
                <a:latin typeface="Arial"/>
                <a:cs typeface="Arial"/>
              </a:rPr>
              <a:t>…</a:t>
            </a:r>
          </a:p>
          <a:p>
            <a:pPr algn="ctr"/>
            <a:endParaRPr lang="en-US" sz="4000" dirty="0" smtClean="0">
              <a:solidFill>
                <a:schemeClr val="bg1"/>
              </a:solidFill>
              <a:latin typeface="Arial"/>
              <a:cs typeface="Arial"/>
            </a:endParaRPr>
          </a:p>
          <a:p>
            <a:pPr algn="ctr"/>
            <a:r>
              <a:rPr lang="en-US" sz="4000" dirty="0" smtClean="0">
                <a:solidFill>
                  <a:schemeClr val="bg1"/>
                </a:solidFill>
                <a:latin typeface="Arial"/>
                <a:cs typeface="Arial"/>
              </a:rPr>
              <a:t>The Gospel of Jesus Christ.</a:t>
            </a:r>
          </a:p>
          <a:p>
            <a:pPr algn="ctr"/>
            <a:r>
              <a:rPr lang="en-US" sz="4000" i="1" dirty="0" smtClean="0">
                <a:solidFill>
                  <a:schemeClr val="bg1"/>
                </a:solidFill>
                <a:latin typeface="Arial"/>
                <a:cs typeface="Arial"/>
              </a:rPr>
              <a:t>Praise be to you, O Christ!</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Luke</a:t>
            </a: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 2:1-21</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Gospel Reading</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logo cropped.png"/>
          <p:cNvPicPr>
            <a:picLocks noChangeAspect="1"/>
          </p:cNvPicPr>
          <p:nvPr/>
        </p:nvPicPr>
        <p:blipFill>
          <a:blip r:embed="rId2"/>
          <a:stretch>
            <a:fillRect/>
          </a:stretch>
        </p:blipFill>
        <p:spPr>
          <a:xfrm>
            <a:off x="341907" y="256854"/>
            <a:ext cx="8460951" cy="6345714"/>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69951"/>
            <a:ext cx="8769529" cy="2554545"/>
          </a:xfrm>
          <a:prstGeom prst="rect">
            <a:avLst/>
          </a:prstGeom>
          <a:noFill/>
        </p:spPr>
        <p:txBody>
          <a:bodyPr wrap="square" rtlCol="0">
            <a:spAutoFit/>
          </a:bodyPr>
          <a:lstStyle/>
          <a:p>
            <a:r>
              <a:rPr lang="en-US" sz="4000" dirty="0" smtClean="0">
                <a:solidFill>
                  <a:srgbClr val="FFFFFF"/>
                </a:solidFill>
                <a:latin typeface="Arial"/>
                <a:cs typeface="Arial"/>
              </a:rPr>
              <a:t>1. </a:t>
            </a:r>
            <a:r>
              <a:rPr lang="en-US" sz="4000" dirty="0" smtClean="0">
                <a:solidFill>
                  <a:srgbClr val="FFFFFF"/>
                </a:solidFill>
              </a:rPr>
              <a:t>Do you acknowledge your</a:t>
            </a:r>
            <a:r>
              <a:rPr lang="en-US" sz="4000" dirty="0" smtClean="0">
                <a:solidFill>
                  <a:srgbClr val="FFFFFF"/>
                </a:solidFill>
              </a:rPr>
              <a:t> child’s </a:t>
            </a:r>
            <a:r>
              <a:rPr lang="en-US" sz="4000" dirty="0" smtClean="0">
                <a:solidFill>
                  <a:srgbClr val="FFFFFF"/>
                </a:solidFill>
              </a:rPr>
              <a:t>need of the cleansing blood of Jesus Christ, and the renewing grace of the Holy Spirit? </a:t>
            </a:r>
            <a:endParaRPr lang="en-US" sz="4000" dirty="0" smtClean="0">
              <a:solidFill>
                <a:srgbClr val="FFFFFF"/>
              </a:solidFill>
              <a:latin typeface="Arial"/>
              <a:cs typeface="Aria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endParaRPr kumimoji="0" lang="en-US" sz="28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4000" dirty="0" smtClean="0">
                <a:solidFill>
                  <a:srgbClr val="FFFFFF"/>
                </a:solidFill>
                <a:latin typeface="Arial"/>
                <a:ea typeface="+mj-ea"/>
                <a:cs typeface="Arial"/>
              </a:rPr>
              <a:t>Vows for Baptism of Covenant Children</a:t>
            </a:r>
            <a:endParaRPr kumimoji="0" lang="en-US" sz="4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02263"/>
            <a:ext cx="8769529" cy="3170099"/>
          </a:xfrm>
          <a:prstGeom prst="rect">
            <a:avLst/>
          </a:prstGeom>
          <a:noFill/>
        </p:spPr>
        <p:txBody>
          <a:bodyPr wrap="square" rtlCol="0">
            <a:spAutoFit/>
          </a:bodyPr>
          <a:lstStyle/>
          <a:p>
            <a:r>
              <a:rPr lang="en-US" sz="4000" dirty="0" smtClean="0">
                <a:solidFill>
                  <a:srgbClr val="FFFFFF"/>
                </a:solidFill>
                <a:cs typeface="Arial"/>
              </a:rPr>
              <a:t>2. </a:t>
            </a:r>
            <a:r>
              <a:rPr lang="en-US" sz="4000" dirty="0" smtClean="0">
                <a:solidFill>
                  <a:srgbClr val="FFFFFF"/>
                </a:solidFill>
              </a:rPr>
              <a:t>Do you claim God’s covenant promises in</a:t>
            </a:r>
            <a:r>
              <a:rPr lang="en-US" sz="4000" dirty="0" smtClean="0">
                <a:solidFill>
                  <a:srgbClr val="FFFFFF"/>
                </a:solidFill>
              </a:rPr>
              <a:t> his </a:t>
            </a:r>
            <a:r>
              <a:rPr lang="en-US" sz="4000" dirty="0" smtClean="0">
                <a:solidFill>
                  <a:srgbClr val="FFFFFF"/>
                </a:solidFill>
              </a:rPr>
              <a:t>behalf, and do you look in faith to the Lord Jesus Christ for</a:t>
            </a:r>
            <a:r>
              <a:rPr lang="en-US" sz="4000" dirty="0" smtClean="0">
                <a:solidFill>
                  <a:srgbClr val="FFFFFF"/>
                </a:solidFill>
              </a:rPr>
              <a:t> his </a:t>
            </a:r>
            <a:r>
              <a:rPr lang="en-US" sz="4000" dirty="0" smtClean="0">
                <a:solidFill>
                  <a:srgbClr val="FFFFFF"/>
                </a:solidFill>
              </a:rPr>
              <a:t>salvation, as you do for your own? </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02263"/>
            <a:ext cx="8769529" cy="3785652"/>
          </a:xfrm>
          <a:prstGeom prst="rect">
            <a:avLst/>
          </a:prstGeom>
          <a:noFill/>
        </p:spPr>
        <p:txBody>
          <a:bodyPr wrap="square" rtlCol="0">
            <a:spAutoFit/>
          </a:bodyPr>
          <a:lstStyle/>
          <a:p>
            <a:r>
              <a:rPr lang="en-US" sz="4000" dirty="0" smtClean="0">
                <a:solidFill>
                  <a:srgbClr val="FFFFFF"/>
                </a:solidFill>
                <a:cs typeface="Arial"/>
              </a:rPr>
              <a:t>3. </a:t>
            </a:r>
            <a:r>
              <a:rPr lang="en-US" sz="4000" dirty="0" smtClean="0">
                <a:solidFill>
                  <a:srgbClr val="FFFFFF"/>
                </a:solidFill>
              </a:rPr>
              <a:t>Do you now unreservedly dedicate your</a:t>
            </a:r>
            <a:r>
              <a:rPr lang="en-US" sz="4000" dirty="0" smtClean="0">
                <a:solidFill>
                  <a:srgbClr val="FFFFFF"/>
                </a:solidFill>
              </a:rPr>
              <a:t> child </a:t>
            </a:r>
            <a:r>
              <a:rPr lang="en-US" sz="4000" dirty="0" smtClean="0">
                <a:solidFill>
                  <a:srgbClr val="FFFFFF"/>
                </a:solidFill>
              </a:rPr>
              <a:t>to God, and promise, in humble reliance upon divine grace, that you will endeavor to set before</a:t>
            </a:r>
            <a:r>
              <a:rPr lang="en-US" sz="4000" dirty="0" smtClean="0">
                <a:solidFill>
                  <a:srgbClr val="FFFFFF"/>
                </a:solidFill>
              </a:rPr>
              <a:t> him </a:t>
            </a:r>
            <a:r>
              <a:rPr lang="en-US" sz="4000" dirty="0" smtClean="0">
                <a:solidFill>
                  <a:srgbClr val="FFFFFF"/>
                </a:solidFill>
              </a:rPr>
              <a:t>a godly example, that you will pray with and for</a:t>
            </a:r>
            <a:r>
              <a:rPr lang="en-US" sz="4000" dirty="0" smtClean="0">
                <a:solidFill>
                  <a:srgbClr val="FFFFFF"/>
                </a:solidFill>
              </a:rPr>
              <a:t> him,</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02263"/>
            <a:ext cx="8769529" cy="3170099"/>
          </a:xfrm>
          <a:prstGeom prst="rect">
            <a:avLst/>
          </a:prstGeom>
          <a:noFill/>
        </p:spPr>
        <p:txBody>
          <a:bodyPr wrap="square" rtlCol="0">
            <a:spAutoFit/>
          </a:bodyPr>
          <a:lstStyle/>
          <a:p>
            <a:r>
              <a:rPr lang="en-US" sz="4000" dirty="0" smtClean="0">
                <a:solidFill>
                  <a:srgbClr val="FFFFFF"/>
                </a:solidFill>
              </a:rPr>
              <a:t>that you will teach</a:t>
            </a:r>
            <a:r>
              <a:rPr lang="en-US" sz="4000" dirty="0" smtClean="0">
                <a:solidFill>
                  <a:srgbClr val="FFFFFF"/>
                </a:solidFill>
              </a:rPr>
              <a:t> him </a:t>
            </a:r>
            <a:r>
              <a:rPr lang="en-US" sz="4000" dirty="0" smtClean="0">
                <a:solidFill>
                  <a:srgbClr val="FFFFFF"/>
                </a:solidFill>
              </a:rPr>
              <a:t>the doctrines of our holy religion, and that you will strive, by all the means of God’s appointment, to bring</a:t>
            </a:r>
            <a:r>
              <a:rPr lang="en-US" sz="4000" dirty="0" smtClean="0">
                <a:solidFill>
                  <a:srgbClr val="FFFFFF"/>
                </a:solidFill>
              </a:rPr>
              <a:t> him </a:t>
            </a:r>
            <a:r>
              <a:rPr lang="en-US" sz="4000" dirty="0" smtClean="0">
                <a:solidFill>
                  <a:srgbClr val="FFFFFF"/>
                </a:solidFill>
              </a:rPr>
              <a:t>up in the nurture and admonition of the Lord? </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02263"/>
            <a:ext cx="8769529" cy="2554545"/>
          </a:xfrm>
          <a:prstGeom prst="rect">
            <a:avLst/>
          </a:prstGeom>
          <a:noFill/>
        </p:spPr>
        <p:txBody>
          <a:bodyPr wrap="square" rtlCol="0">
            <a:spAutoFit/>
          </a:bodyPr>
          <a:lstStyle/>
          <a:p>
            <a:r>
              <a:rPr lang="en-US" sz="4000" dirty="0" smtClean="0">
                <a:solidFill>
                  <a:srgbClr val="FFFFFF"/>
                </a:solidFill>
                <a:cs typeface="Arial"/>
              </a:rPr>
              <a:t>* </a:t>
            </a:r>
            <a:r>
              <a:rPr lang="en-US" sz="4000" dirty="0" smtClean="0">
                <a:solidFill>
                  <a:srgbClr val="FFFFFF"/>
                </a:solidFill>
              </a:rPr>
              <a:t>Do you as a congregation undertake the responsibility of assisting the parents in the Christian nurture of</a:t>
            </a:r>
            <a:r>
              <a:rPr lang="en-US" sz="4000" dirty="0" smtClean="0">
                <a:solidFill>
                  <a:srgbClr val="FFFFFF"/>
                </a:solidFill>
              </a:rPr>
              <a:t> this child? </a:t>
            </a:r>
            <a:endParaRPr lang="en-US" sz="4000" dirty="0">
              <a:solidFill>
                <a:srgbClr val="FFFFFF"/>
              </a:solidFill>
              <a:cs typeface="Aria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07055"/>
            <a:ext cx="8769529" cy="3754874"/>
          </a:xfrm>
          <a:prstGeom prst="rect">
            <a:avLst/>
          </a:prstGeom>
          <a:noFill/>
        </p:spPr>
        <p:txBody>
          <a:bodyPr wrap="square" rtlCol="0" anchor="ctr">
            <a:spAutoFit/>
          </a:bodyPr>
          <a:lstStyle/>
          <a:p>
            <a:pPr algn="ctr"/>
            <a:r>
              <a:rPr lang="en-US" sz="3400" dirty="0" smtClean="0">
                <a:solidFill>
                  <a:srgbClr val="FFFFFF"/>
                </a:solidFill>
                <a:latin typeface="Arial"/>
                <a:cs typeface="Arial"/>
              </a:rPr>
              <a:t>Let the peace of Christ rule in your hearts,</a:t>
            </a:r>
          </a:p>
          <a:p>
            <a:pPr algn="ctr"/>
            <a:r>
              <a:rPr lang="en-US" sz="3400" dirty="0" smtClean="0">
                <a:solidFill>
                  <a:srgbClr val="FFFFFF"/>
                </a:solidFill>
                <a:latin typeface="Arial"/>
                <a:cs typeface="Arial"/>
              </a:rPr>
              <a:t>to which indeed you were called in one body.</a:t>
            </a:r>
          </a:p>
          <a:p>
            <a:pPr algn="ctr"/>
            <a:r>
              <a:rPr lang="en-US" sz="3400" dirty="0" smtClean="0">
                <a:solidFill>
                  <a:srgbClr val="FFFFFF"/>
                </a:solidFill>
                <a:latin typeface="Arial"/>
                <a:cs typeface="Arial"/>
              </a:rPr>
              <a:t>And be thankful.</a:t>
            </a:r>
          </a:p>
          <a:p>
            <a:pPr algn="ctr"/>
            <a:endParaRPr lang="en-US" sz="3400" dirty="0" smtClean="0">
              <a:solidFill>
                <a:srgbClr val="FFFFFF"/>
              </a:solidFill>
              <a:latin typeface="Arial"/>
              <a:cs typeface="Arial"/>
            </a:endParaRPr>
          </a:p>
          <a:p>
            <a:pPr algn="ctr"/>
            <a:endParaRPr lang="en-US" sz="3400" dirty="0" smtClean="0">
              <a:solidFill>
                <a:srgbClr val="FFFFFF"/>
              </a:solidFill>
              <a:latin typeface="Arial"/>
              <a:cs typeface="Arial"/>
            </a:endParaRPr>
          </a:p>
          <a:p>
            <a:pPr algn="ctr"/>
            <a:r>
              <a:rPr lang="en-US" sz="3400" dirty="0" smtClean="0">
                <a:solidFill>
                  <a:srgbClr val="FFFFFF"/>
                </a:solidFill>
                <a:latin typeface="Arial"/>
                <a:cs typeface="Arial"/>
              </a:rPr>
              <a:t>(Greet one another with the words,</a:t>
            </a:r>
          </a:p>
          <a:p>
            <a:pPr algn="ctr"/>
            <a:r>
              <a:rPr lang="en-US" sz="3400" dirty="0" smtClean="0">
                <a:solidFill>
                  <a:srgbClr val="FFFFFF"/>
                </a:solidFill>
                <a:latin typeface="Arial"/>
                <a:cs typeface="Arial"/>
              </a:rPr>
              <a:t>“</a:t>
            </a:r>
            <a:r>
              <a:rPr lang="en-US" sz="3400" i="1" dirty="0" smtClean="0">
                <a:solidFill>
                  <a:srgbClr val="FFFFFF"/>
                </a:solidFill>
                <a:latin typeface="Arial"/>
                <a:cs typeface="Arial"/>
              </a:rPr>
              <a:t>The peace of Christ be with you</a:t>
            </a:r>
            <a:r>
              <a:rPr lang="en-US" sz="3400" dirty="0" smtClean="0">
                <a:solidFill>
                  <a:srgbClr val="FFFFFF"/>
                </a:solidFill>
                <a:latin typeface="Arial"/>
                <a:cs typeface="Arial"/>
              </a:rPr>
              <a:t>.”)</a:t>
            </a:r>
            <a:endParaRPr lang="en-US" sz="3400" i="1" dirty="0" smtClean="0">
              <a:solidFill>
                <a:srgbClr val="FFFFFF"/>
              </a:solidFill>
              <a:latin typeface="Arial"/>
              <a:cs typeface="Aria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Colossians 3:15</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Passing of the Peace</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1"/>
          <p:cNvSpPr txBox="1">
            <a:spLocks/>
          </p:cNvSpPr>
          <p:nvPr/>
        </p:nvSpPr>
        <p:spPr>
          <a:xfrm>
            <a:off x="0" y="2930857"/>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Institution of the Lord’s Table</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701933"/>
            <a:ext cx="8769529" cy="4662815"/>
          </a:xfrm>
          <a:prstGeom prst="rect">
            <a:avLst/>
          </a:prstGeom>
          <a:noFill/>
        </p:spPr>
        <p:txBody>
          <a:bodyPr wrap="square" rtlCol="0" anchor="ctr">
            <a:spAutoFit/>
          </a:bodyPr>
          <a:lstStyle/>
          <a:p>
            <a:pPr algn="ctr"/>
            <a:r>
              <a:rPr lang="en-US" sz="3300" dirty="0" smtClean="0">
                <a:solidFill>
                  <a:srgbClr val="FFFFFF"/>
                </a:solidFill>
                <a:latin typeface="Arial"/>
                <a:cs typeface="Arial"/>
              </a:rPr>
              <a:t>Therefore let us proclaim the mystery of faith.</a:t>
            </a:r>
          </a:p>
          <a:p>
            <a:pPr algn="ctr"/>
            <a:r>
              <a:rPr lang="en-US" sz="3300" i="1" dirty="0" smtClean="0">
                <a:solidFill>
                  <a:srgbClr val="FFFFFF"/>
                </a:solidFill>
                <a:latin typeface="Arial"/>
                <a:cs typeface="Arial"/>
              </a:rPr>
              <a:t>Christ has died.</a:t>
            </a:r>
          </a:p>
          <a:p>
            <a:pPr algn="ctr"/>
            <a:r>
              <a:rPr lang="en-US" sz="3300" i="1" dirty="0" smtClean="0">
                <a:solidFill>
                  <a:srgbClr val="FFFFFF"/>
                </a:solidFill>
                <a:latin typeface="Arial"/>
                <a:cs typeface="Arial"/>
              </a:rPr>
              <a:t>Christ is risen.</a:t>
            </a:r>
          </a:p>
          <a:p>
            <a:pPr algn="ctr"/>
            <a:r>
              <a:rPr lang="en-US" sz="3300" i="1" dirty="0" smtClean="0">
                <a:solidFill>
                  <a:srgbClr val="FFFFFF"/>
                </a:solidFill>
                <a:latin typeface="Arial"/>
                <a:cs typeface="Arial"/>
              </a:rPr>
              <a:t>Christ will come again!</a:t>
            </a:r>
          </a:p>
          <a:p>
            <a:pPr algn="ctr"/>
            <a:endParaRPr lang="en-US" sz="3300" i="1" dirty="0" smtClean="0">
              <a:solidFill>
                <a:srgbClr val="FFFFFF"/>
              </a:solidFill>
              <a:latin typeface="Arial"/>
              <a:cs typeface="Arial"/>
            </a:endParaRPr>
          </a:p>
          <a:p>
            <a:pPr algn="ctr"/>
            <a:r>
              <a:rPr lang="en-US" sz="3300" dirty="0" smtClean="0">
                <a:solidFill>
                  <a:srgbClr val="FFFFFF"/>
                </a:solidFill>
                <a:latin typeface="Arial"/>
                <a:cs typeface="Arial"/>
              </a:rPr>
              <a:t>Christ our Passover is sacrificed for us.</a:t>
            </a:r>
          </a:p>
          <a:p>
            <a:pPr algn="ctr"/>
            <a:r>
              <a:rPr lang="en-US" sz="3300" i="1" dirty="0" smtClean="0">
                <a:solidFill>
                  <a:srgbClr val="FFFFFF"/>
                </a:solidFill>
                <a:latin typeface="Arial"/>
                <a:cs typeface="Arial"/>
              </a:rPr>
              <a:t>Therefore let us keep the feast</a:t>
            </a:r>
            <a:r>
              <a:rPr lang="en-US" sz="3300" dirty="0" smtClean="0">
                <a:solidFill>
                  <a:srgbClr val="FFFFFF"/>
                </a:solidFill>
                <a:latin typeface="Arial"/>
                <a:cs typeface="Arial"/>
              </a:rPr>
              <a:t>.</a:t>
            </a:r>
          </a:p>
          <a:p>
            <a:pPr algn="ctr"/>
            <a:endParaRPr lang="en-US" sz="3300" dirty="0" smtClean="0">
              <a:solidFill>
                <a:srgbClr val="FFFFFF"/>
              </a:solidFill>
              <a:latin typeface="Arial"/>
              <a:cs typeface="Arial"/>
            </a:endParaRPr>
          </a:p>
          <a:p>
            <a:pPr algn="ctr"/>
            <a:r>
              <a:rPr lang="en-US" sz="3300" dirty="0" smtClean="0">
                <a:solidFill>
                  <a:srgbClr val="FFFFFF"/>
                </a:solidFill>
                <a:latin typeface="Arial"/>
                <a:cs typeface="Arial"/>
              </a:rPr>
              <a:t>The gifts of God for the people of God.</a:t>
            </a: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(The Mystery </a:t>
            </a:r>
            <a:r>
              <a:rPr lang="en-US" sz="3000" dirty="0" smtClean="0">
                <a:solidFill>
                  <a:srgbClr val="FFFFFF"/>
                </a:solidFill>
                <a:latin typeface="Arial"/>
                <a:cs typeface="Arial"/>
              </a:rPr>
              <a:t>of Faith)</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err="1" smtClean="0">
                <a:solidFill>
                  <a:srgbClr val="FFFFFF"/>
                </a:solidFill>
                <a:latin typeface="Arial"/>
                <a:ea typeface="+mj-ea"/>
                <a:cs typeface="Arial"/>
              </a:rPr>
              <a:t>Mysterium</a:t>
            </a:r>
            <a:r>
              <a:rPr lang="en-US" sz="5000" dirty="0" smtClean="0">
                <a:solidFill>
                  <a:srgbClr val="FFFFFF"/>
                </a:solidFill>
                <a:latin typeface="Arial"/>
                <a:ea typeface="+mj-ea"/>
                <a:cs typeface="Arial"/>
              </a:rPr>
              <a:t> </a:t>
            </a:r>
            <a:r>
              <a:rPr lang="en-US" sz="5000" dirty="0" err="1" smtClean="0">
                <a:solidFill>
                  <a:srgbClr val="FFFFFF"/>
                </a:solidFill>
                <a:latin typeface="Arial"/>
                <a:ea typeface="+mj-ea"/>
                <a:cs typeface="Arial"/>
              </a:rPr>
              <a:t>Fidei</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284169"/>
            <a:ext cx="8769529" cy="4293483"/>
          </a:xfrm>
          <a:prstGeom prst="rect">
            <a:avLst/>
          </a:prstGeom>
          <a:noFill/>
        </p:spPr>
        <p:txBody>
          <a:bodyPr wrap="square" rtlCol="0" anchor="ctr">
            <a:spAutoFit/>
          </a:bodyPr>
          <a:lstStyle/>
          <a:p>
            <a:pPr algn="ctr"/>
            <a:r>
              <a:rPr lang="en-US" sz="3900" dirty="0" smtClean="0">
                <a:solidFill>
                  <a:srgbClr val="FFFFFF"/>
                </a:solidFill>
              </a:rPr>
              <a:t>O come, O come, great Lord of might,</a:t>
            </a:r>
          </a:p>
          <a:p>
            <a:pPr algn="ctr"/>
            <a:r>
              <a:rPr lang="en-US" sz="3900" dirty="0" smtClean="0">
                <a:solidFill>
                  <a:srgbClr val="FFFFFF"/>
                </a:solidFill>
              </a:rPr>
              <a:t>who to thy tribes on Sinai’s height</a:t>
            </a:r>
          </a:p>
          <a:p>
            <a:pPr algn="ctr"/>
            <a:r>
              <a:rPr lang="en-US" sz="3900" dirty="0" smtClean="0">
                <a:solidFill>
                  <a:srgbClr val="FFFFFF"/>
                </a:solidFill>
              </a:rPr>
              <a:t>in ancient times once gave the law</a:t>
            </a:r>
          </a:p>
          <a:p>
            <a:pPr algn="ctr"/>
            <a:r>
              <a:rPr lang="en-US" sz="3900" dirty="0" smtClean="0">
                <a:solidFill>
                  <a:srgbClr val="FFFFFF"/>
                </a:solidFill>
              </a:rPr>
              <a:t>in cloud and majesty and awe.</a:t>
            </a:r>
          </a:p>
          <a:p>
            <a:pPr algn="ctr"/>
            <a:endParaRPr lang="en-US" sz="3900" dirty="0" smtClean="0">
              <a:solidFill>
                <a:srgbClr val="FFFFFF"/>
              </a:solidFill>
            </a:endParaRPr>
          </a:p>
          <a:p>
            <a:pPr algn="ctr"/>
            <a:r>
              <a:rPr lang="en-US" sz="3900" dirty="0" smtClean="0">
                <a:solidFill>
                  <a:srgbClr val="FFFFFF"/>
                </a:solidFill>
                <a:cs typeface="Arial"/>
              </a:rPr>
              <a:t>Rejoice! Rejoice! Emmanuel</a:t>
            </a:r>
          </a:p>
          <a:p>
            <a:pPr algn="ctr"/>
            <a:r>
              <a:rPr lang="en-US" sz="3900" dirty="0" smtClean="0">
                <a:solidFill>
                  <a:srgbClr val="FFFFFF"/>
                </a:solidFill>
                <a:cs typeface="Arial"/>
              </a:rPr>
              <a:t>shall come to thee, O Israel.</a:t>
            </a:r>
            <a:endParaRPr lang="en-US" sz="3900" dirty="0" smtClean="0">
              <a:solidFill>
                <a:srgbClr val="FFFFFF"/>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69953"/>
            <a:ext cx="8769529" cy="4401205"/>
          </a:xfrm>
          <a:prstGeom prst="rect">
            <a:avLst/>
          </a:prstGeom>
          <a:noFill/>
        </p:spPr>
        <p:txBody>
          <a:bodyPr wrap="square" rtlCol="0" anchor="ctr">
            <a:spAutoFit/>
          </a:bodyPr>
          <a:lstStyle/>
          <a:p>
            <a:pPr algn="ctr"/>
            <a:r>
              <a:rPr lang="en-US" sz="4000" dirty="0" smtClean="0">
                <a:solidFill>
                  <a:srgbClr val="FFFFFF"/>
                </a:solidFill>
                <a:cs typeface="Arial"/>
              </a:rPr>
              <a:t>The first Noel the angel did say</a:t>
            </a:r>
          </a:p>
          <a:p>
            <a:pPr algn="ctr"/>
            <a:r>
              <a:rPr lang="en-US" sz="4000" dirty="0" smtClean="0">
                <a:solidFill>
                  <a:srgbClr val="FFFFFF"/>
                </a:solidFill>
                <a:cs typeface="Arial"/>
              </a:rPr>
              <a:t>was to certain poor shepherds</a:t>
            </a:r>
          </a:p>
          <a:p>
            <a:pPr algn="ctr"/>
            <a:r>
              <a:rPr lang="en-US" sz="4000" dirty="0" smtClean="0">
                <a:solidFill>
                  <a:srgbClr val="FFFFFF"/>
                </a:solidFill>
                <a:cs typeface="Arial"/>
              </a:rPr>
              <a:t>in fields where they lay;</a:t>
            </a:r>
          </a:p>
          <a:p>
            <a:pPr algn="ctr"/>
            <a:r>
              <a:rPr lang="en-US" sz="4000" dirty="0" smtClean="0">
                <a:solidFill>
                  <a:srgbClr val="FFFFFF"/>
                </a:solidFill>
                <a:cs typeface="Arial"/>
              </a:rPr>
              <a:t>in fields where they lay</a:t>
            </a:r>
            <a:endParaRPr lang="en-US" sz="4000" dirty="0" smtClean="0">
              <a:solidFill>
                <a:srgbClr val="FFFFFF"/>
              </a:solidFill>
              <a:cs typeface="Arial"/>
            </a:endParaRPr>
          </a:p>
          <a:p>
            <a:pPr algn="ctr"/>
            <a:r>
              <a:rPr lang="en-US" sz="4000" dirty="0" smtClean="0">
                <a:solidFill>
                  <a:srgbClr val="FFFFFF"/>
                </a:solidFill>
                <a:cs typeface="Arial"/>
              </a:rPr>
              <a:t>keeping their sheep</a:t>
            </a:r>
          </a:p>
          <a:p>
            <a:pPr algn="ctr"/>
            <a:r>
              <a:rPr lang="en-US" sz="4000" dirty="0" smtClean="0">
                <a:solidFill>
                  <a:srgbClr val="FFFFFF"/>
                </a:solidFill>
                <a:cs typeface="Arial"/>
              </a:rPr>
              <a:t>on a cold winter’s night</a:t>
            </a:r>
          </a:p>
          <a:p>
            <a:pPr algn="ctr"/>
            <a:r>
              <a:rPr lang="en-US" sz="4000" dirty="0" smtClean="0">
                <a:solidFill>
                  <a:srgbClr val="FFFFFF"/>
                </a:solidFill>
                <a:cs typeface="Arial"/>
              </a:rPr>
              <a:t>that was so deep.</a:t>
            </a:r>
            <a:endParaRPr lang="en-US" sz="4000" dirty="0" smtClean="0">
              <a:solidFill>
                <a:srgbClr val="FFFFFF"/>
              </a:solidFill>
              <a:cs typeface="Aria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lvl="0" algn="ctr">
              <a:spcBef>
                <a:spcPct val="20000"/>
              </a:spcBef>
              <a:defRPr/>
            </a:pPr>
            <a:r>
              <a:rPr kumimoji="0" lang="en-US" sz="2800" b="0" u="none" strike="noStrike" kern="1200" cap="none" spc="0" normalizeH="0" baseline="0" noProof="0" dirty="0" smtClean="0">
                <a:ln>
                  <a:noFill/>
                </a:ln>
                <a:solidFill>
                  <a:srgbClr val="FFFFFF"/>
                </a:solidFill>
                <a:effectLst/>
                <a:uLnTx/>
                <a:uFillTx/>
                <a:ea typeface="+mn-ea"/>
                <a:cs typeface="Arial"/>
              </a:rPr>
              <a:t>Traditional English Carol</a:t>
            </a:r>
            <a:endParaRPr kumimoji="0" lang="en-US" sz="2800" b="0" u="none" strike="noStrike" kern="1200" cap="none" spc="0" normalizeH="0" baseline="0" noProof="0" dirty="0">
              <a:ln>
                <a:noFill/>
              </a:ln>
              <a:solidFill>
                <a:srgbClr val="FFFFFF"/>
              </a:solidFill>
              <a:effectLst/>
              <a:uLnTx/>
              <a:uFillTx/>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ea typeface="+mj-ea"/>
                <a:cs typeface="Arial"/>
              </a:rPr>
              <a:t>The First Noel</a:t>
            </a:r>
            <a:endParaRPr kumimoji="0" lang="en-US" sz="5000" b="0" i="0" u="none" strike="noStrike" kern="1200" cap="none" spc="0" normalizeH="0" baseline="0" noProof="0" dirty="0">
              <a:ln>
                <a:noFill/>
              </a:ln>
              <a:solidFill>
                <a:srgbClr val="FFFFFF"/>
              </a:solidFill>
              <a:effectLst/>
              <a:uLnTx/>
              <a:uFillTx/>
              <a:ea typeface="+mj-ea"/>
              <a:cs typeface="Aria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769190"/>
            <a:ext cx="8769529" cy="1323439"/>
          </a:xfrm>
          <a:prstGeom prst="rect">
            <a:avLst/>
          </a:prstGeom>
          <a:noFill/>
        </p:spPr>
        <p:txBody>
          <a:bodyPr wrap="square" rtlCol="0" anchor="ctr">
            <a:spAutoFit/>
          </a:bodyPr>
          <a:lstStyle/>
          <a:p>
            <a:pPr algn="ctr"/>
            <a:r>
              <a:rPr lang="en-US" sz="4000" dirty="0" smtClean="0">
                <a:solidFill>
                  <a:srgbClr val="FFFFFF"/>
                </a:solidFill>
                <a:cs typeface="Arial"/>
              </a:rPr>
              <a:t>Noel, Noel, Noel, Noel!</a:t>
            </a:r>
          </a:p>
          <a:p>
            <a:pPr algn="ctr"/>
            <a:r>
              <a:rPr lang="en-US" sz="4000" dirty="0" smtClean="0">
                <a:solidFill>
                  <a:srgbClr val="FFFFFF"/>
                </a:solidFill>
                <a:cs typeface="Arial"/>
              </a:rPr>
              <a:t>Born is the King of Israel!</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922534"/>
            <a:ext cx="8769529" cy="5016758"/>
          </a:xfrm>
          <a:prstGeom prst="rect">
            <a:avLst/>
          </a:prstGeom>
          <a:noFill/>
        </p:spPr>
        <p:txBody>
          <a:bodyPr wrap="square" rtlCol="0" anchor="ctr">
            <a:spAutoFit/>
          </a:bodyPr>
          <a:lstStyle/>
          <a:p>
            <a:pPr algn="ctr"/>
            <a:r>
              <a:rPr lang="en-US" sz="4000" dirty="0" smtClean="0">
                <a:solidFill>
                  <a:srgbClr val="FFFFFF"/>
                </a:solidFill>
              </a:rPr>
              <a:t>They </a:t>
            </a:r>
            <a:r>
              <a:rPr lang="en-US" sz="4000" dirty="0" smtClean="0">
                <a:solidFill>
                  <a:srgbClr val="FFFFFF"/>
                </a:solidFill>
              </a:rPr>
              <a:t>look</a:t>
            </a:r>
            <a:r>
              <a:rPr lang="en-US" sz="4000" dirty="0" smtClean="0">
                <a:solidFill>
                  <a:srgbClr val="FFFFFF"/>
                </a:solidFill>
              </a:rPr>
              <a:t>e</a:t>
            </a:r>
            <a:r>
              <a:rPr lang="en-US" sz="4000" dirty="0" smtClean="0">
                <a:solidFill>
                  <a:srgbClr val="FFFFFF"/>
                </a:solidFill>
              </a:rPr>
              <a:t>d up</a:t>
            </a:r>
          </a:p>
          <a:p>
            <a:pPr algn="ctr"/>
            <a:r>
              <a:rPr lang="en-US" sz="4000" dirty="0" smtClean="0">
                <a:solidFill>
                  <a:srgbClr val="FFFFFF"/>
                </a:solidFill>
              </a:rPr>
              <a:t>and </a:t>
            </a:r>
            <a:r>
              <a:rPr lang="en-US" sz="4000" dirty="0" smtClean="0">
                <a:solidFill>
                  <a:srgbClr val="FFFFFF"/>
                </a:solidFill>
              </a:rPr>
              <a:t>saw a star</a:t>
            </a:r>
            <a:endParaRPr lang="en-US" sz="4000" dirty="0" smtClean="0">
              <a:solidFill>
                <a:srgbClr val="FFFFFF"/>
              </a:solidFill>
            </a:endParaRPr>
          </a:p>
          <a:p>
            <a:pPr algn="ctr"/>
            <a:r>
              <a:rPr lang="en-US" sz="4000" dirty="0" smtClean="0">
                <a:solidFill>
                  <a:srgbClr val="FFFFFF"/>
                </a:solidFill>
              </a:rPr>
              <a:t>shining </a:t>
            </a:r>
            <a:r>
              <a:rPr lang="en-US" sz="4000" dirty="0" smtClean="0">
                <a:solidFill>
                  <a:srgbClr val="FFFFFF"/>
                </a:solidFill>
              </a:rPr>
              <a:t>in the east</a:t>
            </a:r>
            <a:r>
              <a:rPr lang="en-US" sz="4000" dirty="0" smtClean="0">
                <a:solidFill>
                  <a:srgbClr val="FFFFFF"/>
                </a:solidFill>
              </a:rPr>
              <a:t>,</a:t>
            </a:r>
          </a:p>
          <a:p>
            <a:pPr algn="ctr"/>
            <a:r>
              <a:rPr lang="en-US" sz="4000" dirty="0" smtClean="0">
                <a:solidFill>
                  <a:srgbClr val="FFFFFF"/>
                </a:solidFill>
              </a:rPr>
              <a:t>beyond </a:t>
            </a:r>
            <a:r>
              <a:rPr lang="en-US" sz="4000" dirty="0" smtClean="0">
                <a:solidFill>
                  <a:srgbClr val="FFFFFF"/>
                </a:solidFill>
              </a:rPr>
              <a:t>them far;</a:t>
            </a:r>
            <a:endParaRPr lang="en-US" sz="4000" dirty="0" smtClean="0">
              <a:solidFill>
                <a:srgbClr val="FFFFFF"/>
              </a:solidFill>
            </a:endParaRPr>
          </a:p>
          <a:p>
            <a:pPr algn="ctr"/>
            <a:r>
              <a:rPr lang="en-US" sz="4000" dirty="0" smtClean="0">
                <a:solidFill>
                  <a:srgbClr val="FFFFFF"/>
                </a:solidFill>
              </a:rPr>
              <a:t>and </a:t>
            </a:r>
            <a:r>
              <a:rPr lang="en-US" sz="4000" dirty="0" smtClean="0">
                <a:solidFill>
                  <a:srgbClr val="FFFFFF"/>
                </a:solidFill>
              </a:rPr>
              <a:t>to the </a:t>
            </a:r>
            <a:r>
              <a:rPr lang="en-US" sz="4000" dirty="0" smtClean="0">
                <a:solidFill>
                  <a:srgbClr val="FFFFFF"/>
                </a:solidFill>
              </a:rPr>
              <a:t>earth</a:t>
            </a:r>
          </a:p>
          <a:p>
            <a:pPr algn="ctr"/>
            <a:r>
              <a:rPr lang="en-US" sz="4000" dirty="0" smtClean="0">
                <a:solidFill>
                  <a:srgbClr val="FFFFFF"/>
                </a:solidFill>
              </a:rPr>
              <a:t>it </a:t>
            </a:r>
            <a:r>
              <a:rPr lang="en-US" sz="4000" dirty="0" smtClean="0">
                <a:solidFill>
                  <a:srgbClr val="FFFFFF"/>
                </a:solidFill>
              </a:rPr>
              <a:t>gave great light,</a:t>
            </a:r>
            <a:endParaRPr lang="en-US" sz="4000" dirty="0" smtClean="0">
              <a:solidFill>
                <a:srgbClr val="FFFFFF"/>
              </a:solidFill>
            </a:endParaRPr>
          </a:p>
          <a:p>
            <a:pPr algn="ctr"/>
            <a:r>
              <a:rPr lang="en-US" sz="4000" dirty="0" smtClean="0">
                <a:solidFill>
                  <a:srgbClr val="FFFFFF"/>
                </a:solidFill>
              </a:rPr>
              <a:t>and </a:t>
            </a:r>
            <a:r>
              <a:rPr lang="en-US" sz="4000" dirty="0" smtClean="0">
                <a:solidFill>
                  <a:srgbClr val="FFFFFF"/>
                </a:solidFill>
              </a:rPr>
              <a:t>so it </a:t>
            </a:r>
            <a:r>
              <a:rPr lang="en-US" sz="4000" dirty="0" smtClean="0">
                <a:solidFill>
                  <a:srgbClr val="FFFFFF"/>
                </a:solidFill>
              </a:rPr>
              <a:t>continued</a:t>
            </a:r>
          </a:p>
          <a:p>
            <a:pPr algn="ctr"/>
            <a:r>
              <a:rPr lang="en-US" sz="4000" dirty="0" smtClean="0">
                <a:solidFill>
                  <a:srgbClr val="FFFFFF"/>
                </a:solidFill>
              </a:rPr>
              <a:t>both </a:t>
            </a:r>
            <a:r>
              <a:rPr lang="en-US" sz="4000" dirty="0" smtClean="0">
                <a:solidFill>
                  <a:srgbClr val="FFFFFF"/>
                </a:solidFill>
              </a:rPr>
              <a:t>day and night</a:t>
            </a:r>
            <a:r>
              <a:rPr lang="en-US" sz="4000" dirty="0" smtClean="0">
                <a:solidFill>
                  <a:srgbClr val="FFFFFF"/>
                </a:solidFill>
              </a:rPr>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769190"/>
            <a:ext cx="8769529" cy="1323439"/>
          </a:xfrm>
          <a:prstGeom prst="rect">
            <a:avLst/>
          </a:prstGeom>
          <a:noFill/>
        </p:spPr>
        <p:txBody>
          <a:bodyPr wrap="square" rtlCol="0" anchor="ctr">
            <a:spAutoFit/>
          </a:bodyPr>
          <a:lstStyle/>
          <a:p>
            <a:pPr algn="ctr"/>
            <a:r>
              <a:rPr lang="en-US" sz="4000" dirty="0" smtClean="0">
                <a:solidFill>
                  <a:srgbClr val="FFFFFF"/>
                </a:solidFill>
                <a:cs typeface="Arial"/>
              </a:rPr>
              <a:t>Noel, Noel, Noel, Noel!</a:t>
            </a:r>
          </a:p>
          <a:p>
            <a:pPr algn="ctr"/>
            <a:r>
              <a:rPr lang="en-US" sz="4000" dirty="0" smtClean="0">
                <a:solidFill>
                  <a:srgbClr val="FFFFFF"/>
                </a:solidFill>
                <a:cs typeface="Arial"/>
              </a:rPr>
              <a:t>Born is the King </a:t>
            </a:r>
            <a:r>
              <a:rPr lang="en-US" sz="4000" smtClean="0">
                <a:solidFill>
                  <a:srgbClr val="FFFFFF"/>
                </a:solidFill>
                <a:cs typeface="Arial"/>
              </a:rPr>
              <a:t>of Israel!</a:t>
            </a:r>
            <a:endParaRPr lang="en-US" sz="4000" smtClean="0">
              <a:solidFill>
                <a:srgbClr val="FFFFFF"/>
              </a:solidFill>
              <a:cs typeface="Aria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922531"/>
            <a:ext cx="8769529" cy="5016758"/>
          </a:xfrm>
          <a:prstGeom prst="rect">
            <a:avLst/>
          </a:prstGeom>
          <a:noFill/>
        </p:spPr>
        <p:txBody>
          <a:bodyPr wrap="square" rtlCol="0" anchor="ctr">
            <a:spAutoFit/>
          </a:bodyPr>
          <a:lstStyle/>
          <a:p>
            <a:pPr algn="ctr"/>
            <a:r>
              <a:rPr lang="en-US" sz="4000" dirty="0" smtClean="0">
                <a:solidFill>
                  <a:srgbClr val="FFFFFF"/>
                </a:solidFill>
              </a:rPr>
              <a:t>And by the </a:t>
            </a:r>
            <a:r>
              <a:rPr lang="en-US" sz="4000" dirty="0" smtClean="0">
                <a:solidFill>
                  <a:srgbClr val="FFFFFF"/>
                </a:solidFill>
              </a:rPr>
              <a:t>light</a:t>
            </a:r>
          </a:p>
          <a:p>
            <a:pPr algn="ctr"/>
            <a:r>
              <a:rPr lang="en-US" sz="4000" dirty="0" smtClean="0">
                <a:solidFill>
                  <a:srgbClr val="FFFFFF"/>
                </a:solidFill>
              </a:rPr>
              <a:t>of </a:t>
            </a:r>
            <a:r>
              <a:rPr lang="en-US" sz="4000" dirty="0" smtClean="0">
                <a:solidFill>
                  <a:srgbClr val="FFFFFF"/>
                </a:solidFill>
              </a:rPr>
              <a:t>that same star,</a:t>
            </a:r>
            <a:endParaRPr lang="en-US" sz="4000" dirty="0" smtClean="0">
              <a:solidFill>
                <a:srgbClr val="FFFFFF"/>
              </a:solidFill>
            </a:endParaRPr>
          </a:p>
          <a:p>
            <a:pPr algn="ctr"/>
            <a:r>
              <a:rPr lang="en-US" sz="4000" dirty="0" smtClean="0">
                <a:solidFill>
                  <a:srgbClr val="FFFFFF"/>
                </a:solidFill>
              </a:rPr>
              <a:t>three </a:t>
            </a:r>
            <a:r>
              <a:rPr lang="en-US" sz="4000" dirty="0" smtClean="0">
                <a:solidFill>
                  <a:srgbClr val="FFFFFF"/>
                </a:solidFill>
              </a:rPr>
              <a:t>wise men </a:t>
            </a:r>
            <a:r>
              <a:rPr lang="en-US" sz="4000" dirty="0" smtClean="0">
                <a:solidFill>
                  <a:srgbClr val="FFFFFF"/>
                </a:solidFill>
              </a:rPr>
              <a:t>came</a:t>
            </a:r>
          </a:p>
          <a:p>
            <a:pPr algn="ctr"/>
            <a:r>
              <a:rPr lang="en-US" sz="4000" dirty="0" smtClean="0">
                <a:solidFill>
                  <a:srgbClr val="FFFFFF"/>
                </a:solidFill>
              </a:rPr>
              <a:t>from </a:t>
            </a:r>
            <a:r>
              <a:rPr lang="en-US" sz="4000" dirty="0" smtClean="0">
                <a:solidFill>
                  <a:srgbClr val="FFFFFF"/>
                </a:solidFill>
              </a:rPr>
              <a:t>country far;</a:t>
            </a:r>
            <a:endParaRPr lang="en-US" sz="4000" dirty="0" smtClean="0">
              <a:solidFill>
                <a:srgbClr val="FFFFFF"/>
              </a:solidFill>
            </a:endParaRPr>
          </a:p>
          <a:p>
            <a:pPr algn="ctr"/>
            <a:r>
              <a:rPr lang="en-US" sz="4000" dirty="0" smtClean="0">
                <a:solidFill>
                  <a:srgbClr val="FFFFFF"/>
                </a:solidFill>
              </a:rPr>
              <a:t>to </a:t>
            </a:r>
            <a:r>
              <a:rPr lang="en-US" sz="4000" dirty="0" smtClean="0">
                <a:solidFill>
                  <a:srgbClr val="FFFFFF"/>
                </a:solidFill>
              </a:rPr>
              <a:t>seek for a </a:t>
            </a:r>
            <a:r>
              <a:rPr lang="en-US" sz="4000" dirty="0" smtClean="0">
                <a:solidFill>
                  <a:srgbClr val="FFFFFF"/>
                </a:solidFill>
              </a:rPr>
              <a:t>King</a:t>
            </a:r>
          </a:p>
          <a:p>
            <a:pPr algn="ctr"/>
            <a:r>
              <a:rPr lang="en-US" sz="4000" dirty="0" smtClean="0">
                <a:solidFill>
                  <a:srgbClr val="FFFFFF"/>
                </a:solidFill>
              </a:rPr>
              <a:t>was </a:t>
            </a:r>
            <a:r>
              <a:rPr lang="en-US" sz="4000" dirty="0" smtClean="0">
                <a:solidFill>
                  <a:srgbClr val="FFFFFF"/>
                </a:solidFill>
              </a:rPr>
              <a:t>their intent,</a:t>
            </a:r>
            <a:endParaRPr lang="en-US" sz="4000" dirty="0" smtClean="0">
              <a:solidFill>
                <a:srgbClr val="FFFFFF"/>
              </a:solidFill>
            </a:endParaRPr>
          </a:p>
          <a:p>
            <a:pPr algn="ctr"/>
            <a:r>
              <a:rPr lang="en-US" sz="4000" dirty="0" smtClean="0">
                <a:solidFill>
                  <a:srgbClr val="FFFFFF"/>
                </a:solidFill>
              </a:rPr>
              <a:t>and </a:t>
            </a:r>
            <a:r>
              <a:rPr lang="en-US" sz="4000" dirty="0" smtClean="0">
                <a:solidFill>
                  <a:srgbClr val="FFFFFF"/>
                </a:solidFill>
              </a:rPr>
              <a:t>to follow the </a:t>
            </a:r>
            <a:r>
              <a:rPr lang="en-US" sz="4000" dirty="0" smtClean="0">
                <a:solidFill>
                  <a:srgbClr val="FFFFFF"/>
                </a:solidFill>
              </a:rPr>
              <a:t>star</a:t>
            </a:r>
          </a:p>
          <a:p>
            <a:pPr algn="ctr"/>
            <a:r>
              <a:rPr lang="en-US" sz="4000" dirty="0" smtClean="0">
                <a:solidFill>
                  <a:srgbClr val="FFFFFF"/>
                </a:solidFill>
              </a:rPr>
              <a:t>wherever </a:t>
            </a:r>
            <a:r>
              <a:rPr lang="en-US" sz="4000" dirty="0" smtClean="0">
                <a:solidFill>
                  <a:srgbClr val="FFFFFF"/>
                </a:solidFill>
              </a:rPr>
              <a:t>it went</a:t>
            </a:r>
            <a:r>
              <a:rPr lang="en-US" sz="4000" dirty="0" smtClean="0">
                <a:solidFill>
                  <a:srgbClr val="FFFFFF"/>
                </a:solidFill>
              </a:rPr>
              <a: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769190"/>
            <a:ext cx="8769529" cy="1323439"/>
          </a:xfrm>
          <a:prstGeom prst="rect">
            <a:avLst/>
          </a:prstGeom>
          <a:noFill/>
        </p:spPr>
        <p:txBody>
          <a:bodyPr wrap="square" rtlCol="0" anchor="ctr">
            <a:spAutoFit/>
          </a:bodyPr>
          <a:lstStyle/>
          <a:p>
            <a:pPr algn="ctr"/>
            <a:r>
              <a:rPr lang="en-US" sz="4000" dirty="0" smtClean="0">
                <a:solidFill>
                  <a:srgbClr val="FFFFFF"/>
                </a:solidFill>
                <a:cs typeface="Arial"/>
              </a:rPr>
              <a:t>Noel, Noel, Noel, Noel!</a:t>
            </a:r>
          </a:p>
          <a:p>
            <a:pPr algn="ctr"/>
            <a:r>
              <a:rPr lang="en-US" sz="4000" dirty="0" smtClean="0">
                <a:solidFill>
                  <a:srgbClr val="FFFFFF"/>
                </a:solidFill>
                <a:cs typeface="Arial"/>
              </a:rPr>
              <a:t>Born is the King of Israel!</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922531"/>
            <a:ext cx="8769529" cy="5016758"/>
          </a:xfrm>
          <a:prstGeom prst="rect">
            <a:avLst/>
          </a:prstGeom>
          <a:noFill/>
        </p:spPr>
        <p:txBody>
          <a:bodyPr wrap="square" rtlCol="0" anchor="ctr">
            <a:spAutoFit/>
          </a:bodyPr>
          <a:lstStyle/>
          <a:p>
            <a:pPr algn="ctr"/>
            <a:r>
              <a:rPr lang="en-US" sz="4000" dirty="0" smtClean="0">
                <a:solidFill>
                  <a:srgbClr val="FFFFFF"/>
                </a:solidFill>
              </a:rPr>
              <a:t>Then let us </a:t>
            </a:r>
            <a:r>
              <a:rPr lang="en-US" sz="4000" dirty="0" smtClean="0">
                <a:solidFill>
                  <a:srgbClr val="FFFFFF"/>
                </a:solidFill>
              </a:rPr>
              <a:t>all</a:t>
            </a:r>
          </a:p>
          <a:p>
            <a:pPr algn="ctr"/>
            <a:r>
              <a:rPr lang="en-US" sz="4000" dirty="0" smtClean="0">
                <a:solidFill>
                  <a:srgbClr val="FFFFFF"/>
                </a:solidFill>
              </a:rPr>
              <a:t>with </a:t>
            </a:r>
            <a:r>
              <a:rPr lang="en-US" sz="4000" dirty="0" smtClean="0">
                <a:solidFill>
                  <a:srgbClr val="FFFFFF"/>
                </a:solidFill>
              </a:rPr>
              <a:t>one accord</a:t>
            </a:r>
            <a:endParaRPr lang="en-US" sz="4000" dirty="0" smtClean="0">
              <a:solidFill>
                <a:srgbClr val="FFFFFF"/>
              </a:solidFill>
            </a:endParaRPr>
          </a:p>
          <a:p>
            <a:pPr algn="ctr"/>
            <a:r>
              <a:rPr lang="en-US" sz="4000" dirty="0" smtClean="0">
                <a:solidFill>
                  <a:srgbClr val="FFFFFF"/>
                </a:solidFill>
              </a:rPr>
              <a:t>sing </a:t>
            </a:r>
            <a:r>
              <a:rPr lang="en-US" sz="4000" dirty="0" smtClean="0">
                <a:solidFill>
                  <a:srgbClr val="FFFFFF"/>
                </a:solidFill>
              </a:rPr>
              <a:t>praises </a:t>
            </a:r>
            <a:r>
              <a:rPr lang="en-US" sz="4000" dirty="0" smtClean="0">
                <a:solidFill>
                  <a:srgbClr val="FFFFFF"/>
                </a:solidFill>
              </a:rPr>
              <a:t>to</a:t>
            </a:r>
          </a:p>
          <a:p>
            <a:pPr algn="ctr"/>
            <a:r>
              <a:rPr lang="en-US" sz="4000" dirty="0" smtClean="0">
                <a:solidFill>
                  <a:srgbClr val="FFFFFF"/>
                </a:solidFill>
              </a:rPr>
              <a:t>our </a:t>
            </a:r>
            <a:r>
              <a:rPr lang="en-US" sz="4000" dirty="0" smtClean="0">
                <a:solidFill>
                  <a:srgbClr val="FFFFFF"/>
                </a:solidFill>
              </a:rPr>
              <a:t>heavenly Lord;</a:t>
            </a:r>
            <a:endParaRPr lang="en-US" sz="4000" dirty="0" smtClean="0">
              <a:solidFill>
                <a:srgbClr val="FFFFFF"/>
              </a:solidFill>
            </a:endParaRPr>
          </a:p>
          <a:p>
            <a:pPr algn="ctr"/>
            <a:r>
              <a:rPr lang="en-US" sz="4000" dirty="0" smtClean="0">
                <a:solidFill>
                  <a:srgbClr val="FFFFFF"/>
                </a:solidFill>
              </a:rPr>
              <a:t>that </a:t>
            </a:r>
            <a:r>
              <a:rPr lang="en-US" sz="4000" dirty="0" smtClean="0">
                <a:solidFill>
                  <a:srgbClr val="FFFFFF"/>
                </a:solidFill>
              </a:rPr>
              <a:t>hath made </a:t>
            </a:r>
            <a:r>
              <a:rPr lang="en-US" sz="4000" dirty="0" smtClean="0">
                <a:solidFill>
                  <a:srgbClr val="FFFFFF"/>
                </a:solidFill>
              </a:rPr>
              <a:t>heaven</a:t>
            </a:r>
          </a:p>
          <a:p>
            <a:pPr algn="ctr"/>
            <a:r>
              <a:rPr lang="en-US" sz="4000" dirty="0" smtClean="0">
                <a:solidFill>
                  <a:srgbClr val="FFFFFF"/>
                </a:solidFill>
              </a:rPr>
              <a:t>and </a:t>
            </a:r>
            <a:r>
              <a:rPr lang="en-US" sz="4000" dirty="0" smtClean="0">
                <a:solidFill>
                  <a:srgbClr val="FFFFFF"/>
                </a:solidFill>
              </a:rPr>
              <a:t>earth of</a:t>
            </a:r>
            <a:r>
              <a:rPr lang="en-US" sz="4000" dirty="0" smtClean="0">
                <a:solidFill>
                  <a:srgbClr val="FFFFFF"/>
                </a:solidFill>
              </a:rPr>
              <a:t> naught</a:t>
            </a:r>
            <a:r>
              <a:rPr lang="en-US" sz="4000" dirty="0" smtClean="0">
                <a:solidFill>
                  <a:srgbClr val="FFFFFF"/>
                </a:solidFill>
              </a:rPr>
              <a:t>,</a:t>
            </a:r>
            <a:endParaRPr lang="en-US" sz="4000" dirty="0" smtClean="0">
              <a:solidFill>
                <a:srgbClr val="FFFFFF"/>
              </a:solidFill>
            </a:endParaRPr>
          </a:p>
          <a:p>
            <a:pPr algn="ctr"/>
            <a:r>
              <a:rPr lang="en-US" sz="4000" dirty="0" smtClean="0">
                <a:solidFill>
                  <a:srgbClr val="FFFFFF"/>
                </a:solidFill>
              </a:rPr>
              <a:t>and </a:t>
            </a:r>
            <a:r>
              <a:rPr lang="en-US" sz="4000" dirty="0" smtClean="0">
                <a:solidFill>
                  <a:srgbClr val="FFFFFF"/>
                </a:solidFill>
              </a:rPr>
              <a:t>with</a:t>
            </a:r>
            <a:r>
              <a:rPr lang="en-US" sz="4000" dirty="0" smtClean="0">
                <a:solidFill>
                  <a:srgbClr val="FFFFFF"/>
                </a:solidFill>
              </a:rPr>
              <a:t> his blood</a:t>
            </a:r>
          </a:p>
          <a:p>
            <a:pPr algn="ctr"/>
            <a:r>
              <a:rPr lang="en-US" sz="4000" dirty="0" smtClean="0">
                <a:solidFill>
                  <a:srgbClr val="FFFFFF"/>
                </a:solidFill>
              </a:rPr>
              <a:t>mankind </a:t>
            </a:r>
            <a:r>
              <a:rPr lang="en-US" sz="4000" dirty="0" smtClean="0">
                <a:solidFill>
                  <a:srgbClr val="FFFFFF"/>
                </a:solidFill>
              </a:rPr>
              <a:t>hath bought</a:t>
            </a:r>
            <a:r>
              <a:rPr lang="en-US" sz="4000" dirty="0" smtClean="0">
                <a:solidFill>
                  <a:srgbClr val="FFFFFF"/>
                </a:solidFill>
              </a:rPr>
              <a:t>.</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2447609"/>
            <a:ext cx="8769529" cy="1323439"/>
          </a:xfrm>
          <a:prstGeom prst="rect">
            <a:avLst/>
          </a:prstGeom>
          <a:noFill/>
        </p:spPr>
        <p:txBody>
          <a:bodyPr wrap="square" rtlCol="0" anchor="ctr">
            <a:spAutoFit/>
          </a:bodyPr>
          <a:lstStyle/>
          <a:p>
            <a:pPr algn="ctr"/>
            <a:r>
              <a:rPr lang="en-US" sz="4000" dirty="0" smtClean="0">
                <a:solidFill>
                  <a:srgbClr val="FFFFFF"/>
                </a:solidFill>
                <a:cs typeface="Arial"/>
              </a:rPr>
              <a:t>Noel, Noel, Noel, Noel!</a:t>
            </a:r>
          </a:p>
          <a:p>
            <a:pPr algn="ctr"/>
            <a:r>
              <a:rPr lang="en-US" sz="4000" dirty="0" smtClean="0">
                <a:solidFill>
                  <a:srgbClr val="FFFFFF"/>
                </a:solidFill>
                <a:cs typeface="Arial"/>
              </a:rPr>
              <a:t>Born is the King of Israel!</a:t>
            </a:r>
            <a:endParaRPr lang="en-US" sz="4000" dirty="0" smtClean="0">
              <a:solidFill>
                <a:srgbClr val="FFFFFF"/>
              </a:solidFill>
              <a:cs typeface="Arial"/>
            </a:endParaRPr>
          </a:p>
        </p:txBody>
      </p:sp>
      <p:sp>
        <p:nvSpPr>
          <p:cNvPr id="7" name="Subtitle 2"/>
          <p:cNvSpPr>
            <a:spLocks noGrp="1"/>
          </p:cNvSpPr>
          <p:nvPr>
            <p:ph type="subTitle" idx="1"/>
          </p:nvPr>
        </p:nvSpPr>
        <p:spPr>
          <a:xfrm>
            <a:off x="309345" y="6154793"/>
            <a:ext cx="8523274" cy="545470"/>
          </a:xfrm>
        </p:spPr>
        <p:txBody>
          <a:bodyPr>
            <a:normAutofit fontScale="92500" lnSpcReduction="20000"/>
          </a:bodyPr>
          <a:lstStyle/>
          <a:p>
            <a:r>
              <a:rPr lang="en-US" sz="1600" dirty="0" smtClean="0">
                <a:solidFill>
                  <a:srgbClr val="FFFFFF"/>
                </a:solidFill>
                <a:cs typeface="Arial"/>
              </a:rPr>
              <a:t>“The First Noel”  </a:t>
            </a:r>
            <a:r>
              <a:rPr lang="en-US" sz="1600" dirty="0" smtClean="0">
                <a:solidFill>
                  <a:srgbClr val="FFFFFF"/>
                </a:solidFill>
                <a:cs typeface="Arial"/>
              </a:rPr>
              <a:t>• </a:t>
            </a:r>
            <a:r>
              <a:rPr lang="en-US" sz="1600" dirty="0" smtClean="0">
                <a:solidFill>
                  <a:srgbClr val="FFFFFF"/>
                </a:solidFill>
                <a:cs typeface="Arial"/>
              </a:rPr>
              <a:t> Traditional English Carol</a:t>
            </a:r>
          </a:p>
          <a:p>
            <a:r>
              <a:rPr lang="en-US" sz="1600" dirty="0" smtClean="0">
                <a:solidFill>
                  <a:srgbClr val="FFFFFF"/>
                </a:solidFill>
                <a:cs typeface="Arial"/>
              </a:rPr>
              <a:t>Public Domain  </a:t>
            </a:r>
            <a:r>
              <a:rPr lang="en-US" sz="1600" dirty="0" smtClean="0">
                <a:solidFill>
                  <a:srgbClr val="FFFFFF"/>
                </a:solidFill>
                <a:cs typeface="Arial"/>
              </a:rPr>
              <a:t>•  CCLI License #11109756</a:t>
            </a:r>
            <a:endParaRPr lang="en-US" sz="1600" dirty="0">
              <a:solidFill>
                <a:srgbClr val="FFFFFF"/>
              </a:solidFill>
              <a:cs typeface="Aria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493282"/>
            <a:ext cx="8769529" cy="2554545"/>
          </a:xfrm>
          <a:prstGeom prst="rect">
            <a:avLst/>
          </a:prstGeom>
          <a:noFill/>
        </p:spPr>
        <p:txBody>
          <a:bodyPr wrap="square" rtlCol="0" anchor="ctr">
            <a:spAutoFit/>
          </a:bodyPr>
          <a:lstStyle/>
          <a:p>
            <a:pPr algn="ctr"/>
            <a:r>
              <a:rPr lang="en-US" sz="4000" dirty="0" smtClean="0">
                <a:solidFill>
                  <a:srgbClr val="FFFFFF"/>
                </a:solidFill>
                <a:cs typeface="Arial"/>
              </a:rPr>
              <a:t>O holy night,</a:t>
            </a:r>
          </a:p>
          <a:p>
            <a:pPr algn="ctr"/>
            <a:r>
              <a:rPr lang="en-US" sz="4000" dirty="0" smtClean="0">
                <a:solidFill>
                  <a:srgbClr val="FFFFFF"/>
                </a:solidFill>
                <a:cs typeface="Arial"/>
              </a:rPr>
              <a:t>the stars are brightly shining,</a:t>
            </a:r>
          </a:p>
          <a:p>
            <a:pPr algn="ctr"/>
            <a:r>
              <a:rPr lang="en-US" sz="4000" dirty="0" smtClean="0">
                <a:solidFill>
                  <a:srgbClr val="FFFFFF"/>
                </a:solidFill>
                <a:cs typeface="Arial"/>
              </a:rPr>
              <a:t>it is the night</a:t>
            </a:r>
          </a:p>
          <a:p>
            <a:pPr algn="ctr"/>
            <a:r>
              <a:rPr lang="en-US" sz="4000" dirty="0" smtClean="0">
                <a:solidFill>
                  <a:srgbClr val="FFFFFF"/>
                </a:solidFill>
                <a:cs typeface="Arial"/>
              </a:rPr>
              <a:t>of our dear Savior’s birth.</a:t>
            </a:r>
            <a:endParaRPr lang="en-US" sz="4000" dirty="0" smtClean="0">
              <a:solidFill>
                <a:srgbClr val="FFFFFF"/>
              </a:solidFill>
              <a:cs typeface="Aria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lvl="0" algn="ctr">
              <a:spcBef>
                <a:spcPct val="20000"/>
              </a:spcBef>
              <a:defRPr/>
            </a:pPr>
            <a:r>
              <a:rPr kumimoji="0" lang="en-US" sz="2800" b="0" u="none" strike="noStrike" kern="1200" cap="none" spc="0" normalizeH="0" baseline="0" noProof="0" dirty="0" smtClean="0">
                <a:ln>
                  <a:noFill/>
                </a:ln>
                <a:solidFill>
                  <a:srgbClr val="FFFFFF"/>
                </a:solidFill>
                <a:effectLst/>
                <a:uLnTx/>
                <a:uFillTx/>
                <a:ea typeface="+mn-ea"/>
                <a:cs typeface="Arial"/>
              </a:rPr>
              <a:t>Text</a:t>
            </a:r>
            <a:r>
              <a:rPr lang="en-US" sz="2800" dirty="0" smtClean="0">
                <a:solidFill>
                  <a:srgbClr val="FFFFFF"/>
                </a:solidFill>
                <a:cs typeface="Arial"/>
              </a:rPr>
              <a:t>:</a:t>
            </a:r>
            <a:r>
              <a:rPr lang="en-US" sz="2800" dirty="0" smtClean="0">
                <a:solidFill>
                  <a:srgbClr val="FFFFFF"/>
                </a:solidFill>
                <a:cs typeface="Arial"/>
              </a:rPr>
              <a:t> </a:t>
            </a:r>
            <a:r>
              <a:rPr lang="en-US" sz="2800" dirty="0" err="1" smtClean="0">
                <a:solidFill>
                  <a:srgbClr val="FFFFFF"/>
                </a:solidFill>
                <a:cs typeface="Arial"/>
              </a:rPr>
              <a:t>Placide</a:t>
            </a:r>
            <a:r>
              <a:rPr lang="en-US" sz="2800" dirty="0" smtClean="0">
                <a:solidFill>
                  <a:srgbClr val="FFFFFF"/>
                </a:solidFill>
                <a:cs typeface="Arial"/>
              </a:rPr>
              <a:t> </a:t>
            </a:r>
            <a:r>
              <a:rPr lang="en-US" sz="2800" dirty="0" err="1" smtClean="0">
                <a:solidFill>
                  <a:srgbClr val="FFFFFF"/>
                </a:solidFill>
                <a:cs typeface="Arial"/>
              </a:rPr>
              <a:t>Cappeau</a:t>
            </a:r>
            <a:r>
              <a:rPr lang="en-US" sz="2800" dirty="0" smtClean="0">
                <a:solidFill>
                  <a:srgbClr val="FFFFFF"/>
                </a:solidFill>
                <a:cs typeface="Arial"/>
              </a:rPr>
              <a:t>, Transl. John S. Dwight</a:t>
            </a:r>
          </a:p>
          <a:p>
            <a:pPr lvl="0" algn="ctr">
              <a:spcBef>
                <a:spcPct val="20000"/>
              </a:spcBef>
              <a:defRPr/>
            </a:pPr>
            <a:r>
              <a:rPr lang="en-US" sz="2800" dirty="0" smtClean="0">
                <a:solidFill>
                  <a:srgbClr val="FFFFFF"/>
                </a:solidFill>
                <a:cs typeface="Arial"/>
              </a:rPr>
              <a:t>Music</a:t>
            </a:r>
            <a:r>
              <a:rPr lang="en-US" sz="2800" dirty="0" smtClean="0">
                <a:solidFill>
                  <a:srgbClr val="FFFFFF"/>
                </a:solidFill>
                <a:cs typeface="Arial"/>
              </a:rPr>
              <a:t>:</a:t>
            </a:r>
            <a:r>
              <a:rPr lang="en-US" sz="2800" dirty="0" smtClean="0">
                <a:solidFill>
                  <a:srgbClr val="FFFFFF"/>
                </a:solidFill>
                <a:cs typeface="Arial"/>
              </a:rPr>
              <a:t> </a:t>
            </a:r>
            <a:r>
              <a:rPr lang="en-US" sz="2800" dirty="0" err="1" smtClean="0">
                <a:solidFill>
                  <a:srgbClr val="FFFFFF"/>
                </a:solidFill>
              </a:rPr>
              <a:t>Adolphe</a:t>
            </a:r>
            <a:r>
              <a:rPr lang="en-US" sz="2800" dirty="0" smtClean="0">
                <a:solidFill>
                  <a:srgbClr val="FFFFFF"/>
                </a:solidFill>
              </a:rPr>
              <a:t> Adam</a:t>
            </a:r>
            <a:endParaRPr kumimoji="0" lang="en-US" sz="2800" b="0" u="none" strike="noStrike" kern="1200" cap="none" spc="0" normalizeH="0" baseline="0" noProof="0" dirty="0">
              <a:ln>
                <a:noFill/>
              </a:ln>
              <a:solidFill>
                <a:srgbClr val="FFFFFF"/>
              </a:solidFill>
              <a:effectLst/>
              <a:uLnTx/>
              <a:uFillTx/>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ea typeface="+mj-ea"/>
                <a:cs typeface="Arial"/>
              </a:rPr>
              <a:t>O Holy Night</a:t>
            </a:r>
            <a:endParaRPr kumimoji="0" lang="en-US" sz="5000" b="0" i="0" u="none" strike="noStrike" kern="1200" cap="none" spc="0" normalizeH="0" baseline="0" noProof="0" dirty="0">
              <a:ln>
                <a:noFill/>
              </a:ln>
              <a:solidFill>
                <a:srgbClr val="FFFFFF"/>
              </a:solidFill>
              <a:effectLst/>
              <a:uLnTx/>
              <a:uFillTx/>
              <a:ea typeface="+mj-ea"/>
              <a:cs typeface="Aria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8"/>
            <a:ext cx="8769529" cy="2554545"/>
          </a:xfrm>
          <a:prstGeom prst="rect">
            <a:avLst/>
          </a:prstGeom>
          <a:noFill/>
        </p:spPr>
        <p:txBody>
          <a:bodyPr wrap="square" rtlCol="0" anchor="ctr">
            <a:spAutoFit/>
          </a:bodyPr>
          <a:lstStyle/>
          <a:p>
            <a:pPr algn="ctr"/>
            <a:r>
              <a:rPr lang="en-US" sz="4000" dirty="0" smtClean="0">
                <a:solidFill>
                  <a:srgbClr val="FFFFFF"/>
                </a:solidFill>
                <a:cs typeface="Arial"/>
              </a:rPr>
              <a:t>Long lay the world</a:t>
            </a:r>
          </a:p>
          <a:p>
            <a:pPr algn="ctr"/>
            <a:r>
              <a:rPr lang="en-US" sz="4000" dirty="0" smtClean="0">
                <a:solidFill>
                  <a:srgbClr val="FFFFFF"/>
                </a:solidFill>
                <a:cs typeface="Arial"/>
              </a:rPr>
              <a:t>in sin and error pining</a:t>
            </a:r>
          </a:p>
          <a:p>
            <a:pPr algn="ctr"/>
            <a:r>
              <a:rPr lang="en-US" sz="4000" dirty="0" smtClean="0">
                <a:solidFill>
                  <a:srgbClr val="FFFFFF"/>
                </a:solidFill>
                <a:cs typeface="Arial"/>
              </a:rPr>
              <a:t>till </a:t>
            </a:r>
            <a:r>
              <a:rPr lang="en-US" sz="4000" dirty="0" smtClean="0">
                <a:solidFill>
                  <a:srgbClr val="FFFFFF"/>
                </a:solidFill>
                <a:cs typeface="Arial"/>
              </a:rPr>
              <a:t>he appeared</a:t>
            </a:r>
          </a:p>
          <a:p>
            <a:pPr algn="ctr"/>
            <a:r>
              <a:rPr lang="en-US" sz="4000" dirty="0" smtClean="0">
                <a:solidFill>
                  <a:srgbClr val="FFFFFF"/>
                </a:solidFill>
                <a:cs typeface="Arial"/>
              </a:rPr>
              <a:t>and the soul felt its worth.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230310"/>
            <a:ext cx="8769529" cy="4401205"/>
          </a:xfrm>
          <a:prstGeom prst="rect">
            <a:avLst/>
          </a:prstGeom>
          <a:noFill/>
        </p:spPr>
        <p:txBody>
          <a:bodyPr wrap="square" rtlCol="0" anchor="ctr">
            <a:spAutoFit/>
          </a:bodyPr>
          <a:lstStyle/>
          <a:p>
            <a:pPr algn="ctr"/>
            <a:r>
              <a:rPr lang="en-US" sz="4000" dirty="0" smtClean="0">
                <a:solidFill>
                  <a:srgbClr val="FFFFFF"/>
                </a:solidFill>
              </a:rPr>
              <a:t>O come, thou Rod of Jesse free</a:t>
            </a:r>
          </a:p>
          <a:p>
            <a:pPr algn="ctr"/>
            <a:r>
              <a:rPr lang="en-US" sz="4000" dirty="0" err="1" smtClean="0">
                <a:solidFill>
                  <a:srgbClr val="FFFFFF"/>
                </a:solidFill>
              </a:rPr>
              <a:t>thine</a:t>
            </a:r>
            <a:r>
              <a:rPr lang="en-US" sz="4000" dirty="0" smtClean="0">
                <a:solidFill>
                  <a:srgbClr val="FFFFFF"/>
                </a:solidFill>
              </a:rPr>
              <a:t> own from Satan’s tyranny;</a:t>
            </a:r>
          </a:p>
          <a:p>
            <a:pPr algn="ctr"/>
            <a:r>
              <a:rPr lang="en-US" sz="4000" dirty="0" smtClean="0">
                <a:solidFill>
                  <a:srgbClr val="FFFFFF"/>
                </a:solidFill>
              </a:rPr>
              <a:t>from depths of hell thy people save,</a:t>
            </a:r>
          </a:p>
          <a:p>
            <a:pPr algn="ctr"/>
            <a:r>
              <a:rPr lang="en-US" sz="4000" dirty="0" smtClean="0">
                <a:solidFill>
                  <a:srgbClr val="FFFFFF"/>
                </a:solidFill>
              </a:rPr>
              <a:t>and give them victory over the grave.</a:t>
            </a:r>
          </a:p>
          <a:p>
            <a:pPr algn="ctr"/>
            <a:endParaRPr lang="en-US" sz="4000" dirty="0" smtClean="0">
              <a:solidFill>
                <a:srgbClr val="FFFFFF"/>
              </a:solidFill>
              <a:cs typeface="Arial"/>
            </a:endParaRPr>
          </a:p>
          <a:p>
            <a:pPr algn="ctr"/>
            <a:r>
              <a:rPr lang="en-US" sz="4000" dirty="0" smtClean="0">
                <a:solidFill>
                  <a:srgbClr val="FFFFFF"/>
                </a:solidFill>
                <a:cs typeface="Arial"/>
              </a:rPr>
              <a:t>Rejoice! Rejoice! Emmanuel</a:t>
            </a:r>
          </a:p>
          <a:p>
            <a:pPr algn="ctr"/>
            <a:r>
              <a:rPr lang="en-US" sz="4000" dirty="0" smtClean="0">
                <a:solidFill>
                  <a:srgbClr val="FFFFFF"/>
                </a:solidFill>
                <a:cs typeface="Arial"/>
              </a:rPr>
              <a:t>shall come to thee, O Israel.</a:t>
            </a:r>
            <a:endParaRPr lang="en-US" sz="4000" dirty="0" smtClean="0">
              <a:solidFill>
                <a:srgbClr val="FFFFFF"/>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8"/>
            <a:ext cx="8769529" cy="2554545"/>
          </a:xfrm>
          <a:prstGeom prst="rect">
            <a:avLst/>
          </a:prstGeom>
          <a:noFill/>
        </p:spPr>
        <p:txBody>
          <a:bodyPr wrap="square" rtlCol="0" anchor="ctr">
            <a:spAutoFit/>
          </a:bodyPr>
          <a:lstStyle/>
          <a:p>
            <a:pPr algn="ctr"/>
            <a:r>
              <a:rPr lang="en-US" sz="4000" dirty="0" smtClean="0">
                <a:solidFill>
                  <a:srgbClr val="FFFFFF"/>
                </a:solidFill>
                <a:cs typeface="Arial"/>
              </a:rPr>
              <a:t>A </a:t>
            </a:r>
            <a:r>
              <a:rPr lang="en-US" sz="4000" dirty="0" smtClean="0">
                <a:solidFill>
                  <a:srgbClr val="FFFFFF"/>
                </a:solidFill>
                <a:cs typeface="Arial"/>
              </a:rPr>
              <a:t>thrill of hope</a:t>
            </a:r>
          </a:p>
          <a:p>
            <a:pPr algn="ctr"/>
            <a:r>
              <a:rPr lang="en-US" sz="4000" dirty="0" smtClean="0">
                <a:solidFill>
                  <a:srgbClr val="FFFFFF"/>
                </a:solidFill>
                <a:cs typeface="Arial"/>
              </a:rPr>
              <a:t>the weary soul rejoices,</a:t>
            </a:r>
          </a:p>
          <a:p>
            <a:pPr algn="ctr"/>
            <a:r>
              <a:rPr lang="en-US" sz="4000" dirty="0" smtClean="0">
                <a:solidFill>
                  <a:srgbClr val="FFFFFF"/>
                </a:solidFill>
                <a:cs typeface="Arial"/>
              </a:rPr>
              <a:t>for yonder breaks</a:t>
            </a:r>
          </a:p>
          <a:p>
            <a:pPr algn="ctr"/>
            <a:r>
              <a:rPr lang="en-US" sz="4000" dirty="0" smtClean="0">
                <a:solidFill>
                  <a:srgbClr val="FFFFFF"/>
                </a:solidFill>
                <a:cs typeface="Arial"/>
              </a:rPr>
              <a:t>a new and glorious morn.</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38086"/>
            <a:ext cx="8769529" cy="3785652"/>
          </a:xfrm>
          <a:prstGeom prst="rect">
            <a:avLst/>
          </a:prstGeom>
          <a:noFill/>
        </p:spPr>
        <p:txBody>
          <a:bodyPr wrap="square" rtlCol="0" anchor="ctr">
            <a:spAutoFit/>
          </a:bodyPr>
          <a:lstStyle/>
          <a:p>
            <a:pPr algn="ctr"/>
            <a:r>
              <a:rPr lang="en-US" sz="4000" dirty="0" smtClean="0">
                <a:solidFill>
                  <a:srgbClr val="FFFFFF"/>
                </a:solidFill>
                <a:cs typeface="Arial"/>
              </a:rPr>
              <a:t>Fall on your knees!</a:t>
            </a:r>
          </a:p>
          <a:p>
            <a:pPr algn="ctr"/>
            <a:r>
              <a:rPr lang="en-US" sz="4000" dirty="0" smtClean="0">
                <a:solidFill>
                  <a:srgbClr val="FFFFFF"/>
                </a:solidFill>
                <a:cs typeface="Arial"/>
              </a:rPr>
              <a:t>O hear the angel voices!</a:t>
            </a:r>
          </a:p>
          <a:p>
            <a:pPr algn="ctr"/>
            <a:r>
              <a:rPr lang="en-US" sz="4000" dirty="0" smtClean="0">
                <a:solidFill>
                  <a:srgbClr val="FFFFFF"/>
                </a:solidFill>
                <a:cs typeface="Arial"/>
              </a:rPr>
              <a:t>O night divine!</a:t>
            </a:r>
          </a:p>
          <a:p>
            <a:pPr algn="ctr"/>
            <a:r>
              <a:rPr lang="en-US" sz="4000" dirty="0" smtClean="0">
                <a:solidFill>
                  <a:srgbClr val="FFFFFF"/>
                </a:solidFill>
                <a:cs typeface="Arial"/>
              </a:rPr>
              <a:t>O night when Christ was born!</a:t>
            </a:r>
          </a:p>
          <a:p>
            <a:pPr algn="ctr"/>
            <a:r>
              <a:rPr lang="en-US" sz="4000" dirty="0" smtClean="0">
                <a:solidFill>
                  <a:srgbClr val="FFFFFF"/>
                </a:solidFill>
                <a:cs typeface="Arial"/>
              </a:rPr>
              <a:t>O night divine!</a:t>
            </a:r>
          </a:p>
          <a:p>
            <a:pPr algn="ctr"/>
            <a:r>
              <a:rPr lang="en-US" sz="4000" dirty="0" smtClean="0">
                <a:solidFill>
                  <a:srgbClr val="FFFFFF"/>
                </a:solidFill>
                <a:cs typeface="Arial"/>
              </a:rPr>
              <a:t>O night, O night divine!</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9"/>
            <a:ext cx="8769529" cy="2554545"/>
          </a:xfrm>
          <a:prstGeom prst="rect">
            <a:avLst/>
          </a:prstGeom>
          <a:noFill/>
        </p:spPr>
        <p:txBody>
          <a:bodyPr wrap="square" rtlCol="0" anchor="ctr">
            <a:spAutoFit/>
          </a:bodyPr>
          <a:lstStyle/>
          <a:p>
            <a:pPr algn="ctr"/>
            <a:r>
              <a:rPr lang="en-US" sz="4000" dirty="0" smtClean="0">
                <a:solidFill>
                  <a:srgbClr val="FFFFFF"/>
                </a:solidFill>
                <a:cs typeface="Arial"/>
              </a:rPr>
              <a:t>Truly he taught</a:t>
            </a:r>
          </a:p>
          <a:p>
            <a:pPr algn="ctr"/>
            <a:r>
              <a:rPr lang="en-US" sz="4000" dirty="0" smtClean="0">
                <a:solidFill>
                  <a:srgbClr val="FFFFFF"/>
                </a:solidFill>
                <a:cs typeface="Arial"/>
              </a:rPr>
              <a:t>us to love one another,</a:t>
            </a:r>
          </a:p>
          <a:p>
            <a:pPr algn="ctr"/>
            <a:r>
              <a:rPr lang="en-US" sz="4000" dirty="0" smtClean="0">
                <a:solidFill>
                  <a:srgbClr val="FFFFFF"/>
                </a:solidFill>
                <a:cs typeface="Arial"/>
              </a:rPr>
              <a:t>his law is love,</a:t>
            </a:r>
          </a:p>
          <a:p>
            <a:pPr algn="ctr"/>
            <a:r>
              <a:rPr lang="en-US" sz="4000" dirty="0" smtClean="0">
                <a:solidFill>
                  <a:srgbClr val="FFFFFF"/>
                </a:solidFill>
                <a:cs typeface="Arial"/>
              </a:rPr>
              <a:t>and his gospel is peace.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7"/>
            <a:ext cx="8769529" cy="2554545"/>
          </a:xfrm>
          <a:prstGeom prst="rect">
            <a:avLst/>
          </a:prstGeom>
          <a:noFill/>
        </p:spPr>
        <p:txBody>
          <a:bodyPr wrap="square" rtlCol="0" anchor="ctr">
            <a:spAutoFit/>
          </a:bodyPr>
          <a:lstStyle/>
          <a:p>
            <a:pPr algn="ctr"/>
            <a:r>
              <a:rPr lang="en-US" sz="4000" dirty="0" smtClean="0">
                <a:solidFill>
                  <a:srgbClr val="FFFFFF"/>
                </a:solidFill>
                <a:cs typeface="Arial"/>
              </a:rPr>
              <a:t>Chains shall he break,</a:t>
            </a:r>
          </a:p>
          <a:p>
            <a:pPr algn="ctr"/>
            <a:r>
              <a:rPr lang="en-US" sz="4000" dirty="0" smtClean="0">
                <a:solidFill>
                  <a:srgbClr val="FFFFFF"/>
                </a:solidFill>
                <a:cs typeface="Arial"/>
              </a:rPr>
              <a:t>the slave, he is our brother,</a:t>
            </a:r>
          </a:p>
          <a:p>
            <a:pPr algn="ctr"/>
            <a:r>
              <a:rPr lang="en-US" sz="4000" dirty="0" smtClean="0">
                <a:solidFill>
                  <a:srgbClr val="FFFFFF"/>
                </a:solidFill>
                <a:cs typeface="Arial"/>
              </a:rPr>
              <a:t>and in his name</a:t>
            </a:r>
          </a:p>
          <a:p>
            <a:pPr algn="ctr"/>
            <a:r>
              <a:rPr lang="en-US" sz="4000" dirty="0" smtClean="0">
                <a:solidFill>
                  <a:srgbClr val="FFFFFF"/>
                </a:solidFill>
                <a:cs typeface="Arial"/>
              </a:rPr>
              <a:t>all oppression shall cease</a:t>
            </a:r>
            <a:r>
              <a:rPr lang="en-US" sz="4000" dirty="0" smtClean="0">
                <a:solidFill>
                  <a:srgbClr val="FFFFFF"/>
                </a:solidFill>
                <a:cs typeface="Arial"/>
              </a:rPr>
              <a:t>.</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8"/>
            <a:ext cx="8769529" cy="2554545"/>
          </a:xfrm>
          <a:prstGeom prst="rect">
            <a:avLst/>
          </a:prstGeom>
          <a:noFill/>
        </p:spPr>
        <p:txBody>
          <a:bodyPr wrap="square" rtlCol="0" anchor="ctr">
            <a:spAutoFit/>
          </a:bodyPr>
          <a:lstStyle/>
          <a:p>
            <a:pPr algn="ctr"/>
            <a:r>
              <a:rPr lang="en-US" sz="4000" dirty="0" smtClean="0">
                <a:solidFill>
                  <a:srgbClr val="FFFFFF"/>
                </a:solidFill>
                <a:cs typeface="Arial"/>
              </a:rPr>
              <a:t>Sweet hymns of joy</a:t>
            </a:r>
          </a:p>
          <a:p>
            <a:pPr algn="ctr"/>
            <a:r>
              <a:rPr lang="en-US" sz="4000" dirty="0" smtClean="0">
                <a:solidFill>
                  <a:srgbClr val="FFFFFF"/>
                </a:solidFill>
                <a:cs typeface="Arial"/>
              </a:rPr>
              <a:t>in grateful chorus raise we,</a:t>
            </a:r>
          </a:p>
          <a:p>
            <a:pPr algn="ctr"/>
            <a:r>
              <a:rPr lang="en-US" sz="4000" dirty="0" smtClean="0">
                <a:solidFill>
                  <a:srgbClr val="FFFFFF"/>
                </a:solidFill>
                <a:cs typeface="Arial"/>
              </a:rPr>
              <a:t>let all within us</a:t>
            </a:r>
          </a:p>
          <a:p>
            <a:pPr algn="ctr"/>
            <a:r>
              <a:rPr lang="en-US" sz="4000" dirty="0" smtClean="0">
                <a:solidFill>
                  <a:srgbClr val="FFFFFF"/>
                </a:solidFill>
                <a:cs typeface="Arial"/>
              </a:rPr>
              <a:t>praise his holy name.</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1216502"/>
            <a:ext cx="8769529" cy="3785652"/>
          </a:xfrm>
          <a:prstGeom prst="rect">
            <a:avLst/>
          </a:prstGeom>
          <a:noFill/>
        </p:spPr>
        <p:txBody>
          <a:bodyPr wrap="square" rtlCol="0" anchor="ctr">
            <a:spAutoFit/>
          </a:bodyPr>
          <a:lstStyle/>
          <a:p>
            <a:pPr algn="ctr"/>
            <a:r>
              <a:rPr lang="en-US" sz="4000" dirty="0" smtClean="0">
                <a:solidFill>
                  <a:srgbClr val="FFFFFF"/>
                </a:solidFill>
                <a:cs typeface="Arial"/>
              </a:rPr>
              <a:t>Fall on your knees!</a:t>
            </a:r>
          </a:p>
          <a:p>
            <a:pPr algn="ctr"/>
            <a:r>
              <a:rPr lang="en-US" sz="4000" dirty="0" smtClean="0">
                <a:solidFill>
                  <a:srgbClr val="FFFFFF"/>
                </a:solidFill>
                <a:cs typeface="Arial"/>
              </a:rPr>
              <a:t>O hear the angel voices!</a:t>
            </a:r>
          </a:p>
          <a:p>
            <a:pPr algn="ctr"/>
            <a:r>
              <a:rPr lang="en-US" sz="4000" dirty="0" smtClean="0">
                <a:solidFill>
                  <a:srgbClr val="FFFFFF"/>
                </a:solidFill>
                <a:cs typeface="Arial"/>
              </a:rPr>
              <a:t>O night divine!</a:t>
            </a:r>
          </a:p>
          <a:p>
            <a:pPr algn="ctr"/>
            <a:r>
              <a:rPr lang="en-US" sz="4000" dirty="0" smtClean="0">
                <a:solidFill>
                  <a:srgbClr val="FFFFFF"/>
                </a:solidFill>
                <a:cs typeface="Arial"/>
              </a:rPr>
              <a:t>O night when Christ was born!</a:t>
            </a:r>
          </a:p>
          <a:p>
            <a:pPr algn="ctr"/>
            <a:r>
              <a:rPr lang="en-US" sz="4000" dirty="0" smtClean="0">
                <a:solidFill>
                  <a:srgbClr val="FFFFFF"/>
                </a:solidFill>
                <a:cs typeface="Arial"/>
              </a:rPr>
              <a:t>O night divine!</a:t>
            </a:r>
          </a:p>
          <a:p>
            <a:pPr algn="ctr"/>
            <a:r>
              <a:rPr lang="en-US" sz="4000" dirty="0" smtClean="0">
                <a:solidFill>
                  <a:srgbClr val="FFFFFF"/>
                </a:solidFill>
                <a:cs typeface="Arial"/>
              </a:rPr>
              <a:t>O night, O night divine</a:t>
            </a:r>
            <a:r>
              <a:rPr lang="en-US" sz="4000" dirty="0" smtClean="0">
                <a:solidFill>
                  <a:srgbClr val="FFFFFF"/>
                </a:solidFill>
                <a:cs typeface="Arial"/>
              </a:rPr>
              <a:t>!</a:t>
            </a:r>
            <a:endParaRPr lang="en-US" sz="4000" dirty="0" smtClean="0">
              <a:solidFill>
                <a:srgbClr val="FFFFFF"/>
              </a:solidFill>
              <a:cs typeface="Arial"/>
            </a:endParaRPr>
          </a:p>
        </p:txBody>
      </p:sp>
      <p:sp>
        <p:nvSpPr>
          <p:cNvPr id="7" name="Subtitle 2"/>
          <p:cNvSpPr>
            <a:spLocks noGrp="1"/>
          </p:cNvSpPr>
          <p:nvPr>
            <p:ph type="subTitle" idx="1"/>
          </p:nvPr>
        </p:nvSpPr>
        <p:spPr>
          <a:xfrm>
            <a:off x="309345" y="6154793"/>
            <a:ext cx="8523274" cy="545470"/>
          </a:xfrm>
        </p:spPr>
        <p:txBody>
          <a:bodyPr>
            <a:normAutofit fontScale="92500" lnSpcReduction="20000"/>
          </a:bodyPr>
          <a:lstStyle/>
          <a:p>
            <a:r>
              <a:rPr lang="en-US" sz="1600" dirty="0" smtClean="0">
                <a:solidFill>
                  <a:srgbClr val="FFFFFF"/>
                </a:solidFill>
                <a:cs typeface="Arial"/>
              </a:rPr>
              <a:t>“O Holy Night”  </a:t>
            </a:r>
            <a:r>
              <a:rPr lang="en-US" sz="1600" dirty="0" smtClean="0">
                <a:solidFill>
                  <a:srgbClr val="FFFFFF"/>
                </a:solidFill>
                <a:cs typeface="Arial"/>
              </a:rPr>
              <a:t>•  Text:</a:t>
            </a:r>
            <a:r>
              <a:rPr lang="en-US" sz="1600" dirty="0" smtClean="0">
                <a:solidFill>
                  <a:srgbClr val="FFFFFF"/>
                </a:solidFill>
                <a:cs typeface="Arial"/>
              </a:rPr>
              <a:t> </a:t>
            </a:r>
            <a:r>
              <a:rPr lang="en-US" sz="1600" dirty="0" err="1" smtClean="0">
                <a:solidFill>
                  <a:srgbClr val="FFFFFF"/>
                </a:solidFill>
                <a:cs typeface="Arial"/>
              </a:rPr>
              <a:t>Placide</a:t>
            </a:r>
            <a:r>
              <a:rPr lang="en-US" sz="1600" dirty="0" smtClean="0">
                <a:solidFill>
                  <a:srgbClr val="FFFFFF"/>
                </a:solidFill>
                <a:cs typeface="Arial"/>
              </a:rPr>
              <a:t> </a:t>
            </a:r>
            <a:r>
              <a:rPr lang="en-US" sz="1600" dirty="0" err="1" smtClean="0">
                <a:solidFill>
                  <a:srgbClr val="FFFFFF"/>
                </a:solidFill>
                <a:cs typeface="Arial"/>
              </a:rPr>
              <a:t>Cappeau</a:t>
            </a:r>
            <a:r>
              <a:rPr lang="en-US" sz="1600" dirty="0" smtClean="0">
                <a:solidFill>
                  <a:srgbClr val="FFFFFF"/>
                </a:solidFill>
                <a:cs typeface="Arial"/>
              </a:rPr>
              <a:t>, Transl. John S. Dwight</a:t>
            </a:r>
          </a:p>
          <a:p>
            <a:r>
              <a:rPr lang="en-US" sz="1600" dirty="0" smtClean="0">
                <a:solidFill>
                  <a:srgbClr val="FFFFFF"/>
                </a:solidFill>
                <a:cs typeface="Arial"/>
              </a:rPr>
              <a:t>Music:</a:t>
            </a:r>
            <a:r>
              <a:rPr lang="en-US" sz="1600" dirty="0" smtClean="0">
                <a:solidFill>
                  <a:srgbClr val="FFFFFF"/>
                </a:solidFill>
                <a:cs typeface="Arial"/>
              </a:rPr>
              <a:t> </a:t>
            </a:r>
            <a:r>
              <a:rPr lang="en-US" sz="1600" dirty="0" err="1" smtClean="0">
                <a:solidFill>
                  <a:srgbClr val="FFFFFF"/>
                </a:solidFill>
              </a:rPr>
              <a:t>Adolphe</a:t>
            </a:r>
            <a:r>
              <a:rPr lang="en-US" sz="1600" dirty="0" smtClean="0">
                <a:solidFill>
                  <a:srgbClr val="FFFFFF"/>
                </a:solidFill>
              </a:rPr>
              <a:t> Adam</a:t>
            </a:r>
            <a:r>
              <a:rPr lang="en-US" sz="1600" dirty="0" smtClean="0">
                <a:solidFill>
                  <a:srgbClr val="FFFFFF"/>
                </a:solidFill>
                <a:cs typeface="Arial"/>
              </a:rPr>
              <a:t>  </a:t>
            </a:r>
            <a:r>
              <a:rPr lang="en-US" sz="1600" dirty="0" smtClean="0">
                <a:solidFill>
                  <a:srgbClr val="FFFFFF"/>
                </a:solidFill>
                <a:cs typeface="Arial"/>
              </a:rPr>
              <a:t>• </a:t>
            </a:r>
            <a:r>
              <a:rPr lang="en-US" sz="1600" dirty="0" smtClean="0">
                <a:solidFill>
                  <a:srgbClr val="FFFFFF"/>
                </a:solidFill>
                <a:cs typeface="Arial"/>
              </a:rPr>
              <a:t> Public Domain  </a:t>
            </a:r>
            <a:r>
              <a:rPr lang="en-US" sz="1600" dirty="0" smtClean="0">
                <a:solidFill>
                  <a:srgbClr val="FFFFFF"/>
                </a:solidFill>
                <a:cs typeface="Arial"/>
              </a:rPr>
              <a:t>•  CCLI License #11109756</a:t>
            </a:r>
            <a:endParaRPr lang="en-US" sz="1600" dirty="0">
              <a:solidFill>
                <a:srgbClr val="FFFFFF"/>
              </a:solidFill>
              <a:cs typeface="Aria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493282"/>
            <a:ext cx="8769529" cy="2554545"/>
          </a:xfrm>
          <a:prstGeom prst="rect">
            <a:avLst/>
          </a:prstGeom>
          <a:noFill/>
        </p:spPr>
        <p:txBody>
          <a:bodyPr wrap="square" rtlCol="0" anchor="ctr">
            <a:spAutoFit/>
          </a:bodyPr>
          <a:lstStyle/>
          <a:p>
            <a:pPr algn="ctr"/>
            <a:r>
              <a:rPr lang="en-US" sz="4000" dirty="0" smtClean="0">
                <a:solidFill>
                  <a:srgbClr val="FFFFFF"/>
                </a:solidFill>
                <a:cs typeface="Arial"/>
              </a:rPr>
              <a:t>Hark! the heral</a:t>
            </a:r>
            <a:r>
              <a:rPr lang="en-US" sz="4000" dirty="0" smtClean="0">
                <a:solidFill>
                  <a:srgbClr val="FFFFFF"/>
                </a:solidFill>
                <a:cs typeface="Arial"/>
              </a:rPr>
              <a:t>d angels sing,</a:t>
            </a:r>
          </a:p>
          <a:p>
            <a:pPr algn="ctr"/>
            <a:r>
              <a:rPr lang="en-US" sz="4000" dirty="0" smtClean="0">
                <a:solidFill>
                  <a:srgbClr val="FFFFFF"/>
                </a:solidFill>
                <a:cs typeface="Arial"/>
              </a:rPr>
              <a:t>“Glory to the newborn King!</a:t>
            </a:r>
          </a:p>
          <a:p>
            <a:pPr algn="ctr"/>
            <a:r>
              <a:rPr lang="en-US" sz="4000" dirty="0" smtClean="0">
                <a:solidFill>
                  <a:srgbClr val="FFFFFF"/>
                </a:solidFill>
                <a:cs typeface="Arial"/>
              </a:rPr>
              <a:t>Peace on earth and mercy mild;</a:t>
            </a:r>
          </a:p>
          <a:p>
            <a:pPr algn="ctr"/>
            <a:r>
              <a:rPr lang="en-US" sz="4000" dirty="0" smtClean="0">
                <a:solidFill>
                  <a:srgbClr val="FFFFFF"/>
                </a:solidFill>
                <a:cs typeface="Arial"/>
              </a:rPr>
              <a:t>God and sinners reconciled!”</a:t>
            </a:r>
            <a:endParaRPr lang="en-US" sz="4000" dirty="0" smtClean="0">
              <a:solidFill>
                <a:srgbClr val="FFFFFF"/>
              </a:solidFill>
              <a:cs typeface="Aria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lvl="0" algn="ctr">
              <a:spcBef>
                <a:spcPct val="20000"/>
              </a:spcBef>
              <a:defRPr/>
            </a:pPr>
            <a:r>
              <a:rPr kumimoji="0" lang="en-US" sz="2800" b="0" u="none" strike="noStrike" kern="1200" cap="none" spc="0" normalizeH="0" baseline="0" noProof="0" dirty="0" smtClean="0">
                <a:ln>
                  <a:noFill/>
                </a:ln>
                <a:solidFill>
                  <a:srgbClr val="FFFFFF"/>
                </a:solidFill>
                <a:effectLst/>
                <a:uLnTx/>
                <a:uFillTx/>
                <a:ea typeface="+mn-ea"/>
                <a:cs typeface="Arial"/>
              </a:rPr>
              <a:t>Text</a:t>
            </a:r>
            <a:r>
              <a:rPr lang="en-US" sz="2800" dirty="0" smtClean="0">
                <a:solidFill>
                  <a:srgbClr val="FFFFFF"/>
                </a:solidFill>
                <a:cs typeface="Arial"/>
              </a:rPr>
              <a:t>:</a:t>
            </a:r>
            <a:r>
              <a:rPr lang="en-US" sz="2800" dirty="0" smtClean="0">
                <a:solidFill>
                  <a:srgbClr val="FFFFFF"/>
                </a:solidFill>
                <a:cs typeface="Arial"/>
              </a:rPr>
              <a:t> Charles Wesley </a:t>
            </a:r>
            <a:r>
              <a:rPr lang="en-US" sz="2800" dirty="0" smtClean="0">
                <a:solidFill>
                  <a:srgbClr val="FFFFFF"/>
                </a:solidFill>
                <a:cs typeface="Arial"/>
              </a:rPr>
              <a:t>• Music:</a:t>
            </a:r>
            <a:r>
              <a:rPr lang="en-US" sz="2800" dirty="0" smtClean="0">
                <a:solidFill>
                  <a:srgbClr val="FFFFFF"/>
                </a:solidFill>
                <a:cs typeface="Arial"/>
              </a:rPr>
              <a:t> </a:t>
            </a:r>
            <a:r>
              <a:rPr lang="en-US" sz="2800" dirty="0" smtClean="0">
                <a:solidFill>
                  <a:srgbClr val="FFFFFF"/>
                </a:solidFill>
              </a:rPr>
              <a:t>Felix Mendelssohn</a:t>
            </a:r>
            <a:endParaRPr kumimoji="0" lang="en-US" sz="2800" b="0" u="none" strike="noStrike" kern="1200" cap="none" spc="0" normalizeH="0" baseline="0" noProof="0" dirty="0">
              <a:ln>
                <a:noFill/>
              </a:ln>
              <a:solidFill>
                <a:srgbClr val="FFFFFF"/>
              </a:solidFill>
              <a:effectLst/>
              <a:uLnTx/>
              <a:uFillTx/>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ea typeface="+mj-ea"/>
                <a:cs typeface="Arial"/>
              </a:rPr>
              <a:t>Hark! The Herald Angels Sing</a:t>
            </a:r>
            <a:endParaRPr kumimoji="0" lang="en-US" sz="5000" b="0" i="0" u="none" strike="noStrike" kern="1200" cap="none" spc="0" normalizeH="0" baseline="0" noProof="0" dirty="0">
              <a:ln>
                <a:noFill/>
              </a:ln>
              <a:solidFill>
                <a:srgbClr val="FFFFFF"/>
              </a:solidFill>
              <a:effectLst/>
              <a:uLnTx/>
              <a:uFillTx/>
              <a:ea typeface="+mj-ea"/>
              <a:cs typeface="Aria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38085"/>
            <a:ext cx="8769529" cy="3785652"/>
          </a:xfrm>
          <a:prstGeom prst="rect">
            <a:avLst/>
          </a:prstGeom>
          <a:noFill/>
        </p:spPr>
        <p:txBody>
          <a:bodyPr wrap="square" rtlCol="0" anchor="ctr">
            <a:spAutoFit/>
          </a:bodyPr>
          <a:lstStyle/>
          <a:p>
            <a:pPr algn="ctr"/>
            <a:r>
              <a:rPr lang="en-US" sz="4000" dirty="0" smtClean="0">
                <a:solidFill>
                  <a:srgbClr val="FFFFFF"/>
                </a:solidFill>
                <a:cs typeface="Arial"/>
              </a:rPr>
              <a:t>Joyful all ye nations rise!</a:t>
            </a:r>
          </a:p>
          <a:p>
            <a:pPr algn="ctr"/>
            <a:r>
              <a:rPr lang="en-US" sz="4000" dirty="0" smtClean="0">
                <a:solidFill>
                  <a:srgbClr val="FFFFFF"/>
                </a:solidFill>
                <a:cs typeface="Arial"/>
              </a:rPr>
              <a:t>Join the triumph of the skies!</a:t>
            </a:r>
          </a:p>
          <a:p>
            <a:pPr algn="ctr"/>
            <a:r>
              <a:rPr lang="en-US" sz="4000" dirty="0" smtClean="0">
                <a:solidFill>
                  <a:srgbClr val="FFFFFF"/>
                </a:solidFill>
                <a:cs typeface="Arial"/>
              </a:rPr>
              <a:t>With angelic host proclaim,</a:t>
            </a:r>
          </a:p>
          <a:p>
            <a:pPr algn="ctr"/>
            <a:r>
              <a:rPr lang="en-US" sz="4000" dirty="0" smtClean="0">
                <a:solidFill>
                  <a:srgbClr val="FFFFFF"/>
                </a:solidFill>
                <a:cs typeface="Arial"/>
              </a:rPr>
              <a:t>“Christ is born in Bethlehem.”</a:t>
            </a:r>
          </a:p>
          <a:p>
            <a:pPr algn="ctr"/>
            <a:r>
              <a:rPr lang="en-US" sz="4000" dirty="0" smtClean="0">
                <a:solidFill>
                  <a:srgbClr val="FFFFFF"/>
                </a:solidFill>
                <a:cs typeface="Arial"/>
              </a:rPr>
              <a:t>Hark! the herald angels sing,</a:t>
            </a:r>
          </a:p>
          <a:p>
            <a:pPr algn="ctr"/>
            <a:r>
              <a:rPr lang="en-US" sz="4000" dirty="0" smtClean="0">
                <a:solidFill>
                  <a:srgbClr val="FFFFFF"/>
                </a:solidFill>
                <a:cs typeface="Arial"/>
              </a:rPr>
              <a:t>“Glory to the newborn King.”</a:t>
            </a:r>
            <a:endParaRPr lang="en-US" sz="4000" dirty="0" smtClean="0">
              <a:solidFill>
                <a:srgbClr val="FFFFFF"/>
              </a:solidFill>
              <a:cs typeface="Aria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8"/>
            <a:ext cx="8769529" cy="2554545"/>
          </a:xfrm>
          <a:prstGeom prst="rect">
            <a:avLst/>
          </a:prstGeom>
          <a:noFill/>
        </p:spPr>
        <p:txBody>
          <a:bodyPr wrap="square" rtlCol="0" anchor="ctr">
            <a:spAutoFit/>
          </a:bodyPr>
          <a:lstStyle/>
          <a:p>
            <a:pPr algn="ctr"/>
            <a:r>
              <a:rPr lang="en-US" sz="4000" dirty="0" smtClean="0">
                <a:solidFill>
                  <a:srgbClr val="FFFFFF"/>
                </a:solidFill>
              </a:rPr>
              <a:t>Christ, by highest </a:t>
            </a:r>
            <a:r>
              <a:rPr lang="en-US" sz="4000" dirty="0" err="1" smtClean="0">
                <a:solidFill>
                  <a:srgbClr val="FFFFFF"/>
                </a:solidFill>
              </a:rPr>
              <a:t>heav’n</a:t>
            </a:r>
            <a:r>
              <a:rPr lang="en-US" sz="4000" dirty="0" smtClean="0">
                <a:solidFill>
                  <a:srgbClr val="FFFFFF"/>
                </a:solidFill>
              </a:rPr>
              <a:t> adored</a:t>
            </a:r>
            <a:r>
              <a:rPr lang="en-US" sz="4000" dirty="0" smtClean="0">
                <a:solidFill>
                  <a:srgbClr val="FFFFFF"/>
                </a:solidFill>
              </a:rPr>
              <a:t>;</a:t>
            </a:r>
          </a:p>
          <a:p>
            <a:pPr algn="ctr"/>
            <a:r>
              <a:rPr lang="en-US" sz="4000" dirty="0" smtClean="0">
                <a:solidFill>
                  <a:srgbClr val="FFFFFF"/>
                </a:solidFill>
              </a:rPr>
              <a:t>Christ </a:t>
            </a:r>
            <a:r>
              <a:rPr lang="en-US" sz="4000" dirty="0" smtClean="0">
                <a:solidFill>
                  <a:srgbClr val="FFFFFF"/>
                </a:solidFill>
              </a:rPr>
              <a:t>the everlasting Lord;</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late </a:t>
            </a:r>
            <a:r>
              <a:rPr lang="en-US" sz="4000" dirty="0" smtClean="0">
                <a:solidFill>
                  <a:srgbClr val="FFFFFF"/>
                </a:solidFill>
              </a:rPr>
              <a:t>in time, behold</a:t>
            </a:r>
            <a:r>
              <a:rPr lang="en-US" sz="4000" dirty="0" smtClean="0">
                <a:solidFill>
                  <a:srgbClr val="FFFFFF"/>
                </a:solidFill>
              </a:rPr>
              <a:t> him </a:t>
            </a:r>
            <a:r>
              <a:rPr lang="en-US" sz="4000" dirty="0" smtClean="0">
                <a:solidFill>
                  <a:srgbClr val="FFFFFF"/>
                </a:solidFill>
              </a:rPr>
              <a:t>come</a:t>
            </a:r>
            <a:r>
              <a:rPr lang="en-US" sz="4000" dirty="0" smtClean="0">
                <a:solidFill>
                  <a:srgbClr val="FFFFFF"/>
                </a:solidFill>
              </a:rPr>
              <a:t>,</a:t>
            </a:r>
          </a:p>
          <a:p>
            <a:pPr algn="ctr"/>
            <a:r>
              <a:rPr lang="en-US" sz="4000" dirty="0" smtClean="0">
                <a:solidFill>
                  <a:srgbClr val="FFFFFF"/>
                </a:solidFill>
              </a:rPr>
              <a:t>offspring </a:t>
            </a:r>
            <a:r>
              <a:rPr lang="en-US" sz="4000" dirty="0" smtClean="0">
                <a:solidFill>
                  <a:srgbClr val="FFFFFF"/>
                </a:solidFill>
              </a:rPr>
              <a:t>of the virgin’s womb</a:t>
            </a:r>
            <a:r>
              <a:rPr lang="en-US" sz="4000" dirty="0" smtClean="0">
                <a:solidFill>
                  <a:srgbClr val="FFFFFF"/>
                </a:solidFill>
              </a:rPr>
              <a:t>.</a:t>
            </a:r>
            <a:endParaRPr lang="en-US" sz="4000" i="1" dirty="0">
              <a:solidFill>
                <a:srgbClr val="FFFFFF"/>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1538081"/>
            <a:ext cx="8769529" cy="3785652"/>
          </a:xfrm>
          <a:prstGeom prst="rect">
            <a:avLst/>
          </a:prstGeom>
          <a:noFill/>
        </p:spPr>
        <p:txBody>
          <a:bodyPr wrap="square" rtlCol="0" anchor="ctr">
            <a:spAutoFit/>
          </a:bodyPr>
          <a:lstStyle/>
          <a:p>
            <a:pPr algn="ctr"/>
            <a:r>
              <a:rPr lang="en-US" sz="4000" dirty="0" smtClean="0">
                <a:solidFill>
                  <a:srgbClr val="FFFFFF"/>
                </a:solidFill>
              </a:rPr>
              <a:t>Veiled in flesh the Godhead see</a:t>
            </a:r>
            <a:r>
              <a:rPr lang="en-US" sz="4000" dirty="0" smtClean="0">
                <a:solidFill>
                  <a:srgbClr val="FFFFFF"/>
                </a:solidFill>
              </a:rPr>
              <a:t>;</a:t>
            </a:r>
          </a:p>
          <a:p>
            <a:pPr algn="ctr"/>
            <a:r>
              <a:rPr lang="en-US" sz="4000" dirty="0" smtClean="0">
                <a:solidFill>
                  <a:srgbClr val="FFFFFF"/>
                </a:solidFill>
              </a:rPr>
              <a:t>hail </a:t>
            </a:r>
            <a:r>
              <a:rPr lang="en-US" sz="4000" dirty="0" err="1" smtClean="0">
                <a:solidFill>
                  <a:srgbClr val="FFFFFF"/>
                </a:solidFill>
              </a:rPr>
              <a:t>th’incarnate</a:t>
            </a:r>
            <a:r>
              <a:rPr lang="en-US" sz="4000" dirty="0" smtClean="0">
                <a:solidFill>
                  <a:srgbClr val="FFFFFF"/>
                </a:solidFill>
              </a:rPr>
              <a:t> </a:t>
            </a:r>
            <a:r>
              <a:rPr lang="en-US" sz="4000" dirty="0" smtClean="0">
                <a:solidFill>
                  <a:srgbClr val="FFFFFF"/>
                </a:solidFill>
              </a:rPr>
              <a:t>Deity</a:t>
            </a:r>
            <a:r>
              <a:rPr lang="en-US" sz="4000" dirty="0" smtClean="0">
                <a:solidFill>
                  <a:srgbClr val="FFFFFF"/>
                </a:solidFill>
              </a:rPr>
              <a:t>,</a:t>
            </a:r>
          </a:p>
          <a:p>
            <a:pPr algn="ctr"/>
            <a:r>
              <a:rPr lang="en-US" sz="4000" dirty="0" smtClean="0">
                <a:solidFill>
                  <a:srgbClr val="FFFFFF"/>
                </a:solidFill>
              </a:rPr>
              <a:t>pleased </a:t>
            </a:r>
            <a:r>
              <a:rPr lang="en-US" sz="4000" dirty="0" smtClean="0">
                <a:solidFill>
                  <a:srgbClr val="FFFFFF"/>
                </a:solidFill>
              </a:rPr>
              <a:t>as man with men to dwell</a:t>
            </a:r>
            <a:r>
              <a:rPr lang="en-US" sz="4000" dirty="0" smtClean="0">
                <a:solidFill>
                  <a:srgbClr val="FFFFFF"/>
                </a:solidFill>
              </a:rPr>
              <a:t>,</a:t>
            </a:r>
          </a:p>
          <a:p>
            <a:pPr algn="ctr"/>
            <a:r>
              <a:rPr lang="en-US" sz="4000" dirty="0" smtClean="0">
                <a:solidFill>
                  <a:srgbClr val="FFFFFF"/>
                </a:solidFill>
              </a:rPr>
              <a:t>Jesus </a:t>
            </a:r>
            <a:r>
              <a:rPr lang="en-US" sz="4000" dirty="0" smtClean="0">
                <a:solidFill>
                  <a:srgbClr val="FFFFFF"/>
                </a:solidFill>
              </a:rPr>
              <a:t>our Emmanuel.</a:t>
            </a:r>
            <a:endParaRPr lang="en-US" sz="4000" dirty="0" smtClean="0">
              <a:solidFill>
                <a:srgbClr val="FFFFFF"/>
              </a:solidFill>
            </a:endParaRPr>
          </a:p>
          <a:p>
            <a:pPr algn="ctr"/>
            <a:r>
              <a:rPr lang="en-US" sz="4000" dirty="0" smtClean="0">
                <a:solidFill>
                  <a:srgbClr val="FFFFFF"/>
                </a:solidFill>
              </a:rPr>
              <a:t>Hark</a:t>
            </a:r>
            <a:r>
              <a:rPr lang="en-US" sz="4000" dirty="0" smtClean="0">
                <a:solidFill>
                  <a:srgbClr val="FFFFFF"/>
                </a:solidFill>
              </a:rPr>
              <a:t>! the herald angels sing</a:t>
            </a:r>
            <a:r>
              <a:rPr lang="en-US" sz="4000" dirty="0" smtClean="0">
                <a:solidFill>
                  <a:srgbClr val="FFFFFF"/>
                </a:solidFill>
              </a:rPr>
              <a:t>,</a:t>
            </a:r>
          </a:p>
          <a:p>
            <a:pPr algn="ctr"/>
            <a:r>
              <a:rPr lang="en-US" sz="4000" dirty="0" smtClean="0">
                <a:solidFill>
                  <a:srgbClr val="FFFFFF"/>
                </a:solidFill>
              </a:rPr>
              <a:t>“</a:t>
            </a:r>
            <a:r>
              <a:rPr lang="en-US" sz="4000" dirty="0" smtClean="0">
                <a:solidFill>
                  <a:srgbClr val="FFFFFF"/>
                </a:solidFill>
              </a:rPr>
              <a:t>Glory to the newborn King!</a:t>
            </a:r>
            <a:r>
              <a:rPr lang="en-US" sz="4000" dirty="0" smtClean="0">
                <a:solidFill>
                  <a:srgbClr val="FFFFFF"/>
                </a:solidFill>
              </a:rPr>
              <a:t>”</a:t>
            </a:r>
            <a:endParaRPr lang="en-US" sz="4000" i="1" dirty="0" smtClean="0">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984087"/>
            <a:ext cx="8769529" cy="4893647"/>
          </a:xfrm>
          <a:prstGeom prst="rect">
            <a:avLst/>
          </a:prstGeom>
          <a:noFill/>
        </p:spPr>
        <p:txBody>
          <a:bodyPr wrap="square" rtlCol="0" anchor="ctr">
            <a:spAutoFit/>
          </a:bodyPr>
          <a:lstStyle/>
          <a:p>
            <a:pPr algn="ctr"/>
            <a:r>
              <a:rPr lang="en-US" sz="3900" dirty="0" smtClean="0">
                <a:solidFill>
                  <a:srgbClr val="FFFFFF"/>
                </a:solidFill>
              </a:rPr>
              <a:t>O come, thou Day-spring,</a:t>
            </a:r>
          </a:p>
          <a:p>
            <a:pPr algn="ctr"/>
            <a:r>
              <a:rPr lang="en-US" sz="3900" dirty="0" smtClean="0">
                <a:solidFill>
                  <a:srgbClr val="FFFFFF"/>
                </a:solidFill>
              </a:rPr>
              <a:t>come and cheer</a:t>
            </a:r>
          </a:p>
          <a:p>
            <a:pPr algn="ctr"/>
            <a:r>
              <a:rPr lang="en-US" sz="3900" dirty="0" smtClean="0">
                <a:solidFill>
                  <a:srgbClr val="FFFFFF"/>
                </a:solidFill>
              </a:rPr>
              <a:t>our spirits by </a:t>
            </a:r>
            <a:r>
              <a:rPr lang="en-US" sz="3900" dirty="0" err="1" smtClean="0">
                <a:solidFill>
                  <a:srgbClr val="FFFFFF"/>
                </a:solidFill>
              </a:rPr>
              <a:t>thine</a:t>
            </a:r>
            <a:r>
              <a:rPr lang="en-US" sz="3900" dirty="0" smtClean="0">
                <a:solidFill>
                  <a:srgbClr val="FFFFFF"/>
                </a:solidFill>
              </a:rPr>
              <a:t> advent here;</a:t>
            </a:r>
          </a:p>
          <a:p>
            <a:pPr algn="ctr"/>
            <a:r>
              <a:rPr lang="en-US" sz="3900" dirty="0" smtClean="0">
                <a:solidFill>
                  <a:srgbClr val="FFFFFF"/>
                </a:solidFill>
              </a:rPr>
              <a:t>disperse the gloomy clouds of night,</a:t>
            </a:r>
          </a:p>
          <a:p>
            <a:pPr algn="ctr"/>
            <a:r>
              <a:rPr lang="en-US" sz="3900" dirty="0" smtClean="0">
                <a:solidFill>
                  <a:srgbClr val="FFFFFF"/>
                </a:solidFill>
              </a:rPr>
              <a:t>and death’s dark shadows put to flight.</a:t>
            </a:r>
          </a:p>
          <a:p>
            <a:pPr algn="ctr"/>
            <a:endParaRPr lang="en-US" sz="3900" dirty="0" smtClean="0">
              <a:solidFill>
                <a:srgbClr val="FFFFFF"/>
              </a:solidFill>
            </a:endParaRPr>
          </a:p>
          <a:p>
            <a:pPr algn="ctr"/>
            <a:r>
              <a:rPr lang="en-US" sz="3900" dirty="0" smtClean="0">
                <a:solidFill>
                  <a:srgbClr val="FFFFFF"/>
                </a:solidFill>
                <a:cs typeface="Arial"/>
              </a:rPr>
              <a:t>Rejoice! Rejoice! Emmanuel</a:t>
            </a:r>
          </a:p>
          <a:p>
            <a:pPr algn="ctr"/>
            <a:r>
              <a:rPr lang="en-US" sz="3900" dirty="0" smtClean="0">
                <a:solidFill>
                  <a:srgbClr val="FFFFFF"/>
                </a:solidFill>
                <a:cs typeface="Arial"/>
              </a:rPr>
              <a:t>shall come to thee, O Israel.</a:t>
            </a:r>
            <a:endParaRPr lang="en-US" sz="3900" dirty="0" smtClean="0">
              <a:solidFill>
                <a:srgbClr val="FFFFFF"/>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153635"/>
            <a:ext cx="8769529" cy="2554545"/>
          </a:xfrm>
          <a:prstGeom prst="rect">
            <a:avLst/>
          </a:prstGeom>
          <a:noFill/>
        </p:spPr>
        <p:txBody>
          <a:bodyPr wrap="square" rtlCol="0" anchor="ctr">
            <a:spAutoFit/>
          </a:bodyPr>
          <a:lstStyle/>
          <a:p>
            <a:pPr algn="ctr"/>
            <a:r>
              <a:rPr lang="en-US" sz="4000" dirty="0" smtClean="0">
                <a:solidFill>
                  <a:srgbClr val="FFFFFF"/>
                </a:solidFill>
              </a:rPr>
              <a:t>Hail the </a:t>
            </a:r>
            <a:r>
              <a:rPr lang="en-US" sz="4000" dirty="0" err="1" smtClean="0">
                <a:solidFill>
                  <a:srgbClr val="FFFFFF"/>
                </a:solidFill>
              </a:rPr>
              <a:t>heav’n</a:t>
            </a:r>
            <a:r>
              <a:rPr lang="en-US" sz="4000" dirty="0" smtClean="0">
                <a:solidFill>
                  <a:srgbClr val="FFFFFF"/>
                </a:solidFill>
              </a:rPr>
              <a:t>-born </a:t>
            </a:r>
            <a:r>
              <a:rPr lang="en-US" sz="4000" dirty="0" smtClean="0">
                <a:solidFill>
                  <a:srgbClr val="FFFFFF"/>
                </a:solidFill>
              </a:rPr>
              <a:t>Prince of Peace</a:t>
            </a:r>
            <a:r>
              <a:rPr lang="en-US" sz="4000" dirty="0" smtClean="0">
                <a:solidFill>
                  <a:srgbClr val="FFFFFF"/>
                </a:solidFill>
              </a:rPr>
              <a:t>!</a:t>
            </a:r>
          </a:p>
          <a:p>
            <a:pPr algn="ctr"/>
            <a:r>
              <a:rPr lang="en-US" sz="4000" dirty="0" smtClean="0">
                <a:solidFill>
                  <a:srgbClr val="FFFFFF"/>
                </a:solidFill>
              </a:rPr>
              <a:t>Hail </a:t>
            </a:r>
            <a:r>
              <a:rPr lang="en-US" sz="4000" dirty="0" smtClean="0">
                <a:solidFill>
                  <a:srgbClr val="FFFFFF"/>
                </a:solidFill>
              </a:rPr>
              <a:t>the Sun of Righteousness!</a:t>
            </a:r>
            <a:r>
              <a:rPr lang="en-US" sz="4000" dirty="0" smtClean="0">
                <a:solidFill>
                  <a:srgbClr val="FFFFFF"/>
                </a:solidFill>
              </a:rPr>
              <a:t/>
            </a:r>
            <a:br>
              <a:rPr lang="en-US" sz="4000" dirty="0" smtClean="0">
                <a:solidFill>
                  <a:srgbClr val="FFFFFF"/>
                </a:solidFill>
              </a:rPr>
            </a:br>
            <a:r>
              <a:rPr lang="en-US" sz="4000" dirty="0" smtClean="0">
                <a:solidFill>
                  <a:srgbClr val="FFFFFF"/>
                </a:solidFill>
              </a:rPr>
              <a:t>Light </a:t>
            </a:r>
            <a:r>
              <a:rPr lang="en-US" sz="4000" dirty="0" smtClean="0">
                <a:solidFill>
                  <a:srgbClr val="FFFFFF"/>
                </a:solidFill>
              </a:rPr>
              <a:t>and life to all</a:t>
            </a:r>
            <a:r>
              <a:rPr lang="en-US" sz="4000" dirty="0" smtClean="0">
                <a:solidFill>
                  <a:srgbClr val="FFFFFF"/>
                </a:solidFill>
              </a:rPr>
              <a:t> he </a:t>
            </a:r>
            <a:r>
              <a:rPr lang="en-US" sz="4000" dirty="0" smtClean="0">
                <a:solidFill>
                  <a:srgbClr val="FFFFFF"/>
                </a:solidFill>
              </a:rPr>
              <a:t>brings</a:t>
            </a:r>
            <a:r>
              <a:rPr lang="en-US" sz="4000" dirty="0" smtClean="0">
                <a:solidFill>
                  <a:srgbClr val="FFFFFF"/>
                </a:solidFill>
              </a:rPr>
              <a:t>,</a:t>
            </a:r>
          </a:p>
          <a:p>
            <a:pPr algn="ctr"/>
            <a:r>
              <a:rPr lang="en-US" sz="4000" dirty="0" err="1" smtClean="0">
                <a:solidFill>
                  <a:srgbClr val="FFFFFF"/>
                </a:solidFill>
              </a:rPr>
              <a:t>ris’n</a:t>
            </a:r>
            <a:r>
              <a:rPr lang="en-US" sz="4000" dirty="0" smtClean="0">
                <a:solidFill>
                  <a:srgbClr val="FFFFFF"/>
                </a:solidFill>
              </a:rPr>
              <a:t> </a:t>
            </a:r>
            <a:r>
              <a:rPr lang="en-US" sz="4000" dirty="0" smtClean="0">
                <a:solidFill>
                  <a:srgbClr val="FFFFFF"/>
                </a:solidFill>
              </a:rPr>
              <a:t>with healing in</a:t>
            </a:r>
            <a:r>
              <a:rPr lang="en-US" sz="4000" dirty="0" smtClean="0">
                <a:solidFill>
                  <a:srgbClr val="FFFFFF"/>
                </a:solidFill>
              </a:rPr>
              <a:t> his </a:t>
            </a:r>
            <a:r>
              <a:rPr lang="en-US" sz="4000" dirty="0" smtClean="0">
                <a:solidFill>
                  <a:srgbClr val="FFFFFF"/>
                </a:solidFill>
              </a:rPr>
              <a:t>wings</a:t>
            </a:r>
            <a:r>
              <a:rPr lang="en-US" sz="4000" dirty="0" smtClean="0">
                <a:solidFill>
                  <a:srgbClr val="FFFFFF"/>
                </a:solidFill>
              </a:rPr>
              <a:t>.</a:t>
            </a:r>
            <a:endParaRPr lang="en-US" sz="4000" i="1" dirty="0" smtClean="0">
              <a:solidFill>
                <a:srgbClr val="FFFFFF"/>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1216501"/>
            <a:ext cx="8769529" cy="3785652"/>
          </a:xfrm>
          <a:prstGeom prst="rect">
            <a:avLst/>
          </a:prstGeom>
          <a:noFill/>
        </p:spPr>
        <p:txBody>
          <a:bodyPr wrap="square" rtlCol="0" anchor="ctr">
            <a:spAutoFit/>
          </a:bodyPr>
          <a:lstStyle/>
          <a:p>
            <a:pPr algn="ctr"/>
            <a:r>
              <a:rPr lang="en-US" sz="4000" dirty="0" smtClean="0">
                <a:solidFill>
                  <a:srgbClr val="FFFFFF"/>
                </a:solidFill>
              </a:rPr>
              <a:t>Mild</a:t>
            </a:r>
            <a:r>
              <a:rPr lang="en-US" sz="4000" dirty="0" smtClean="0">
                <a:solidFill>
                  <a:srgbClr val="FFFFFF"/>
                </a:solidFill>
              </a:rPr>
              <a:t> he </a:t>
            </a:r>
            <a:r>
              <a:rPr lang="en-US" sz="4000" dirty="0" smtClean="0">
                <a:solidFill>
                  <a:srgbClr val="FFFFFF"/>
                </a:solidFill>
              </a:rPr>
              <a:t>lays</a:t>
            </a:r>
            <a:r>
              <a:rPr lang="en-US" sz="4000" dirty="0" smtClean="0">
                <a:solidFill>
                  <a:srgbClr val="FFFFFF"/>
                </a:solidFill>
              </a:rPr>
              <a:t> his </a:t>
            </a:r>
            <a:r>
              <a:rPr lang="en-US" sz="4000" dirty="0" smtClean="0">
                <a:solidFill>
                  <a:srgbClr val="FFFFFF"/>
                </a:solidFill>
              </a:rPr>
              <a:t>glory by</a:t>
            </a:r>
            <a:r>
              <a:rPr lang="en-US" sz="4000" dirty="0" smtClean="0">
                <a:solidFill>
                  <a:srgbClr val="FFFFFF"/>
                </a:solidFill>
              </a:rPr>
              <a:t>,</a:t>
            </a:r>
          </a:p>
          <a:p>
            <a:pPr algn="ctr"/>
            <a:r>
              <a:rPr lang="en-US" sz="4000" dirty="0" smtClean="0">
                <a:solidFill>
                  <a:srgbClr val="FFFFFF"/>
                </a:solidFill>
              </a:rPr>
              <a:t>born </a:t>
            </a:r>
            <a:r>
              <a:rPr lang="en-US" sz="4000" dirty="0" smtClean="0">
                <a:solidFill>
                  <a:srgbClr val="FFFFFF"/>
                </a:solidFill>
              </a:rPr>
              <a:t>that man no more may </a:t>
            </a:r>
            <a:r>
              <a:rPr lang="en-US" sz="4000" dirty="0" smtClean="0">
                <a:solidFill>
                  <a:srgbClr val="FFFFFF"/>
                </a:solidFill>
              </a:rPr>
              <a:t>die,</a:t>
            </a:r>
            <a:br>
              <a:rPr lang="en-US" sz="4000" dirty="0" smtClean="0">
                <a:solidFill>
                  <a:srgbClr val="FFFFFF"/>
                </a:solidFill>
              </a:rPr>
            </a:br>
            <a:r>
              <a:rPr lang="en-US" sz="4000" dirty="0" smtClean="0">
                <a:solidFill>
                  <a:srgbClr val="FFFFFF"/>
                </a:solidFill>
              </a:rPr>
              <a:t>born </a:t>
            </a:r>
            <a:r>
              <a:rPr lang="en-US" sz="4000" dirty="0" smtClean="0">
                <a:solidFill>
                  <a:srgbClr val="FFFFFF"/>
                </a:solidFill>
              </a:rPr>
              <a:t>to raise the sons of earth</a:t>
            </a:r>
            <a:r>
              <a:rPr lang="en-US" sz="4000" dirty="0" smtClean="0">
                <a:solidFill>
                  <a:srgbClr val="FFFFFF"/>
                </a:solidFill>
              </a:rPr>
              <a:t>,</a:t>
            </a:r>
          </a:p>
          <a:p>
            <a:pPr algn="ctr"/>
            <a:r>
              <a:rPr lang="en-US" sz="4000" dirty="0" smtClean="0">
                <a:solidFill>
                  <a:srgbClr val="FFFFFF"/>
                </a:solidFill>
              </a:rPr>
              <a:t>born </a:t>
            </a:r>
            <a:r>
              <a:rPr lang="en-US" sz="4000" dirty="0" smtClean="0">
                <a:solidFill>
                  <a:srgbClr val="FFFFFF"/>
                </a:solidFill>
              </a:rPr>
              <a:t>to give them second birth.</a:t>
            </a:r>
            <a:endParaRPr lang="en-US" sz="4000" dirty="0" smtClean="0">
              <a:solidFill>
                <a:srgbClr val="FFFFFF"/>
              </a:solidFill>
            </a:endParaRPr>
          </a:p>
          <a:p>
            <a:pPr algn="ctr"/>
            <a:r>
              <a:rPr lang="en-US" sz="4000" dirty="0" smtClean="0">
                <a:solidFill>
                  <a:srgbClr val="FFFFFF"/>
                </a:solidFill>
              </a:rPr>
              <a:t>Hark</a:t>
            </a:r>
            <a:r>
              <a:rPr lang="en-US" sz="4000" dirty="0" smtClean="0">
                <a:solidFill>
                  <a:srgbClr val="FFFFFF"/>
                </a:solidFill>
              </a:rPr>
              <a:t>! the herald angels sing</a:t>
            </a:r>
            <a:r>
              <a:rPr lang="en-US" sz="4000" dirty="0" smtClean="0">
                <a:solidFill>
                  <a:srgbClr val="FFFFFF"/>
                </a:solidFill>
              </a:rPr>
              <a:t>,</a:t>
            </a:r>
          </a:p>
          <a:p>
            <a:pPr algn="ctr"/>
            <a:r>
              <a:rPr lang="en-US" sz="4000" dirty="0" smtClean="0">
                <a:solidFill>
                  <a:srgbClr val="FFFFFF"/>
                </a:solidFill>
              </a:rPr>
              <a:t>“</a:t>
            </a:r>
            <a:r>
              <a:rPr lang="en-US" sz="4000" dirty="0" smtClean="0">
                <a:solidFill>
                  <a:srgbClr val="FFFFFF"/>
                </a:solidFill>
              </a:rPr>
              <a:t>Glory to the newborn King!</a:t>
            </a:r>
            <a:r>
              <a:rPr lang="en-US" sz="4000" dirty="0" smtClean="0">
                <a:solidFill>
                  <a:srgbClr val="FFFFFF"/>
                </a:solidFill>
              </a:rPr>
              <a:t>”</a:t>
            </a:r>
            <a:endParaRPr lang="en-US" sz="4000" i="1" dirty="0" smtClean="0">
              <a:solidFill>
                <a:srgbClr val="FFFFFF"/>
              </a:solidFill>
            </a:endParaRPr>
          </a:p>
        </p:txBody>
      </p:sp>
      <p:sp>
        <p:nvSpPr>
          <p:cNvPr id="7" name="Subtitle 2"/>
          <p:cNvSpPr>
            <a:spLocks noGrp="1"/>
          </p:cNvSpPr>
          <p:nvPr>
            <p:ph type="subTitle" idx="1"/>
          </p:nvPr>
        </p:nvSpPr>
        <p:spPr>
          <a:xfrm>
            <a:off x="309345" y="6154793"/>
            <a:ext cx="8523274" cy="545470"/>
          </a:xfrm>
        </p:spPr>
        <p:txBody>
          <a:bodyPr>
            <a:normAutofit fontScale="92500" lnSpcReduction="20000"/>
          </a:bodyPr>
          <a:lstStyle/>
          <a:p>
            <a:r>
              <a:rPr lang="en-US" sz="1600" dirty="0" smtClean="0">
                <a:solidFill>
                  <a:srgbClr val="FFFFFF"/>
                </a:solidFill>
                <a:cs typeface="Arial"/>
              </a:rPr>
              <a:t>“Hark! The Herald Angels Sing”  </a:t>
            </a:r>
            <a:r>
              <a:rPr lang="en-US" sz="1600" dirty="0" smtClean="0">
                <a:solidFill>
                  <a:srgbClr val="FFFFFF"/>
                </a:solidFill>
                <a:cs typeface="Arial"/>
              </a:rPr>
              <a:t>•  Text:</a:t>
            </a:r>
            <a:r>
              <a:rPr lang="en-US" sz="1600" dirty="0" smtClean="0">
                <a:solidFill>
                  <a:srgbClr val="FFFFFF"/>
                </a:solidFill>
                <a:cs typeface="Arial"/>
              </a:rPr>
              <a:t> Charles Wesley</a:t>
            </a:r>
          </a:p>
          <a:p>
            <a:r>
              <a:rPr lang="en-US" sz="1600" dirty="0" smtClean="0">
                <a:solidFill>
                  <a:srgbClr val="FFFFFF"/>
                </a:solidFill>
                <a:cs typeface="Arial"/>
              </a:rPr>
              <a:t>Music:</a:t>
            </a:r>
            <a:r>
              <a:rPr lang="en-US" sz="1600" dirty="0" smtClean="0">
                <a:solidFill>
                  <a:srgbClr val="FFFFFF"/>
                </a:solidFill>
                <a:cs typeface="Arial"/>
              </a:rPr>
              <a:t> </a:t>
            </a:r>
            <a:r>
              <a:rPr lang="en-US" sz="1600" dirty="0" smtClean="0">
                <a:solidFill>
                  <a:srgbClr val="FFFFFF"/>
                </a:solidFill>
              </a:rPr>
              <a:t>Felix Mendelssohn</a:t>
            </a:r>
            <a:r>
              <a:rPr lang="en-US" sz="1600" dirty="0" smtClean="0">
                <a:solidFill>
                  <a:srgbClr val="FFFFFF"/>
                </a:solidFill>
                <a:cs typeface="Arial"/>
              </a:rPr>
              <a:t>  </a:t>
            </a:r>
            <a:r>
              <a:rPr lang="en-US" sz="1600" dirty="0" smtClean="0">
                <a:solidFill>
                  <a:srgbClr val="FFFFFF"/>
                </a:solidFill>
                <a:cs typeface="Arial"/>
              </a:rPr>
              <a:t>• </a:t>
            </a:r>
            <a:r>
              <a:rPr lang="en-US" sz="1600" dirty="0" smtClean="0">
                <a:solidFill>
                  <a:srgbClr val="FFFFFF"/>
                </a:solidFill>
                <a:cs typeface="Arial"/>
              </a:rPr>
              <a:t> Public Domain  </a:t>
            </a:r>
            <a:r>
              <a:rPr lang="en-US" sz="1600" dirty="0" smtClean="0">
                <a:solidFill>
                  <a:srgbClr val="FFFFFF"/>
                </a:solidFill>
                <a:cs typeface="Arial"/>
              </a:rPr>
              <a:t>•  CCLI License #11109756</a:t>
            </a:r>
            <a:endParaRPr lang="en-US" sz="1600" dirty="0">
              <a:solidFill>
                <a:srgbClr val="FFFFFF"/>
              </a:solidFill>
              <a:cs typeface="Aria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Subtitle 2"/>
          <p:cNvSpPr txBox="1">
            <a:spLocks/>
          </p:cNvSpPr>
          <p:nvPr/>
        </p:nvSpPr>
        <p:spPr>
          <a:xfrm>
            <a:off x="0" y="3634134"/>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2 Corinthians 13:14</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2714169"/>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Benediction</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logo cropped.png"/>
          <p:cNvPicPr>
            <a:picLocks noChangeAspect="1"/>
          </p:cNvPicPr>
          <p:nvPr/>
        </p:nvPicPr>
        <p:blipFill>
          <a:blip r:embed="rId2"/>
          <a:stretch>
            <a:fillRect/>
          </a:stretch>
        </p:blipFill>
        <p:spPr>
          <a:xfrm>
            <a:off x="2261539" y="707045"/>
            <a:ext cx="4620922" cy="544391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87235" y="908727"/>
            <a:ext cx="8769529" cy="4401205"/>
          </a:xfrm>
          <a:prstGeom prst="rect">
            <a:avLst/>
          </a:prstGeom>
          <a:noFill/>
        </p:spPr>
        <p:txBody>
          <a:bodyPr wrap="square" rtlCol="0" anchor="ctr">
            <a:spAutoFit/>
          </a:bodyPr>
          <a:lstStyle/>
          <a:p>
            <a:pPr algn="ctr"/>
            <a:r>
              <a:rPr lang="en-US" sz="4000" dirty="0" smtClean="0">
                <a:solidFill>
                  <a:srgbClr val="FFFFFF"/>
                </a:solidFill>
              </a:rPr>
              <a:t>O come, thou Key of David, come,</a:t>
            </a:r>
          </a:p>
          <a:p>
            <a:pPr algn="ctr"/>
            <a:r>
              <a:rPr lang="en-US" sz="4000" dirty="0" smtClean="0">
                <a:solidFill>
                  <a:srgbClr val="FFFFFF"/>
                </a:solidFill>
              </a:rPr>
              <a:t>and open wide our heavenly home;</a:t>
            </a:r>
          </a:p>
          <a:p>
            <a:pPr algn="ctr"/>
            <a:r>
              <a:rPr lang="en-US" sz="4000" dirty="0" smtClean="0">
                <a:solidFill>
                  <a:srgbClr val="FFFFFF"/>
                </a:solidFill>
              </a:rPr>
              <a:t>make safe the way that leads on high,</a:t>
            </a:r>
          </a:p>
          <a:p>
            <a:pPr algn="ctr"/>
            <a:r>
              <a:rPr lang="en-US" sz="4000" dirty="0" smtClean="0">
                <a:solidFill>
                  <a:srgbClr val="FFFFFF"/>
                </a:solidFill>
              </a:rPr>
              <a:t>and close the path to misery.</a:t>
            </a:r>
          </a:p>
          <a:p>
            <a:pPr algn="ctr"/>
            <a:endParaRPr lang="en-US" sz="4000" dirty="0" smtClean="0">
              <a:solidFill>
                <a:srgbClr val="FFFFFF"/>
              </a:solidFill>
              <a:cs typeface="Arial"/>
            </a:endParaRPr>
          </a:p>
          <a:p>
            <a:pPr algn="ctr"/>
            <a:r>
              <a:rPr lang="en-US" sz="4000" dirty="0" smtClean="0">
                <a:solidFill>
                  <a:srgbClr val="FFFFFF"/>
                </a:solidFill>
                <a:cs typeface="Arial"/>
              </a:rPr>
              <a:t>Rejoice! Rejoice! Emmanuel</a:t>
            </a:r>
          </a:p>
          <a:p>
            <a:pPr algn="ctr"/>
            <a:r>
              <a:rPr lang="en-US" sz="4000" dirty="0" smtClean="0">
                <a:solidFill>
                  <a:srgbClr val="FFFFFF"/>
                </a:solidFill>
                <a:cs typeface="Arial"/>
              </a:rPr>
              <a:t>shall come to thee, O Israel.</a:t>
            </a:r>
          </a:p>
        </p:txBody>
      </p:sp>
      <p:sp>
        <p:nvSpPr>
          <p:cNvPr id="7" name="Subtitle 2"/>
          <p:cNvSpPr>
            <a:spLocks noGrp="1"/>
          </p:cNvSpPr>
          <p:nvPr>
            <p:ph type="subTitle" idx="1"/>
          </p:nvPr>
        </p:nvSpPr>
        <p:spPr>
          <a:xfrm>
            <a:off x="309345" y="6154793"/>
            <a:ext cx="8523274" cy="545470"/>
          </a:xfrm>
        </p:spPr>
        <p:txBody>
          <a:bodyPr>
            <a:normAutofit fontScale="92500" lnSpcReduction="20000"/>
          </a:bodyPr>
          <a:lstStyle/>
          <a:p>
            <a:r>
              <a:rPr lang="en-US" sz="1600" dirty="0" smtClean="0">
                <a:solidFill>
                  <a:srgbClr val="FFFFFF"/>
                </a:solidFill>
                <a:cs typeface="Arial"/>
              </a:rPr>
              <a:t>“O Come, O Come, Emmanuel”  •  12</a:t>
            </a:r>
            <a:r>
              <a:rPr lang="en-US" sz="1600" baseline="30000" dirty="0" smtClean="0">
                <a:solidFill>
                  <a:srgbClr val="FFFFFF"/>
                </a:solidFill>
                <a:cs typeface="Arial"/>
              </a:rPr>
              <a:t>th</a:t>
            </a:r>
            <a:r>
              <a:rPr lang="en-US" sz="1600" dirty="0" smtClean="0">
                <a:solidFill>
                  <a:srgbClr val="FFFFFF"/>
                </a:solidFill>
                <a:cs typeface="Arial"/>
              </a:rPr>
              <a:t> Century Latin Hymn</a:t>
            </a:r>
          </a:p>
          <a:p>
            <a:r>
              <a:rPr lang="en-US" sz="1600" dirty="0" smtClean="0">
                <a:solidFill>
                  <a:srgbClr val="FFFFFF"/>
                </a:solidFill>
                <a:cs typeface="Arial"/>
              </a:rPr>
              <a:t>Public Domain  •  CCLI License #11109756</a:t>
            </a:r>
            <a:endParaRPr lang="en-US" sz="1600" dirty="0">
              <a:solidFill>
                <a:srgbClr val="FFFFFF"/>
              </a:solidFil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1"/>
          <p:cNvSpPr txBox="1">
            <a:spLocks/>
          </p:cNvSpPr>
          <p:nvPr/>
        </p:nvSpPr>
        <p:spPr>
          <a:xfrm>
            <a:off x="0" y="2930857"/>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Prayer of Invocation</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87235" y="2693221"/>
            <a:ext cx="8769529" cy="2492990"/>
          </a:xfrm>
          <a:prstGeom prst="rect">
            <a:avLst/>
          </a:prstGeom>
          <a:noFill/>
        </p:spPr>
        <p:txBody>
          <a:bodyPr wrap="square" rtlCol="0" anchor="ctr">
            <a:spAutoFit/>
          </a:bodyPr>
          <a:lstStyle/>
          <a:p>
            <a:pPr algn="ctr"/>
            <a:r>
              <a:rPr lang="en-US" sz="3900" dirty="0" smtClean="0">
                <a:solidFill>
                  <a:srgbClr val="FFFFFF"/>
                </a:solidFill>
              </a:rPr>
              <a:t>If you, O </a:t>
            </a:r>
            <a:r>
              <a:rPr lang="en-US" sz="3900" cap="small" dirty="0" smtClean="0">
                <a:solidFill>
                  <a:srgbClr val="FFFFFF"/>
                </a:solidFill>
              </a:rPr>
              <a:t>Lord</a:t>
            </a:r>
            <a:r>
              <a:rPr lang="en-US" sz="3900" dirty="0" smtClean="0">
                <a:solidFill>
                  <a:srgbClr val="FFFFFF"/>
                </a:solidFill>
              </a:rPr>
              <a:t>, should mark iniquities,</a:t>
            </a:r>
          </a:p>
          <a:p>
            <a:pPr algn="ctr"/>
            <a:r>
              <a:rPr lang="en-US" sz="3900" dirty="0" smtClean="0">
                <a:solidFill>
                  <a:srgbClr val="FFFFFF"/>
                </a:solidFill>
              </a:rPr>
              <a:t>O Lord, who should stand?</a:t>
            </a:r>
          </a:p>
          <a:p>
            <a:pPr algn="ctr"/>
            <a:r>
              <a:rPr lang="en-US" sz="3900" dirty="0" smtClean="0">
                <a:solidFill>
                  <a:srgbClr val="FFFFFF"/>
                </a:solidFill>
              </a:rPr>
              <a:t>But with you there is forgiveness,</a:t>
            </a:r>
          </a:p>
          <a:p>
            <a:pPr algn="ctr"/>
            <a:r>
              <a:rPr lang="en-US" sz="3900" dirty="0" smtClean="0">
                <a:solidFill>
                  <a:srgbClr val="FFFFFF"/>
                </a:solidFill>
              </a:rPr>
              <a:t>that you may be feared.</a:t>
            </a:r>
            <a:endParaRPr lang="en-US" sz="3900" dirty="0">
              <a:solidFill>
                <a:srgbClr val="FFFFFF"/>
              </a:solidFill>
            </a:endParaRPr>
          </a:p>
        </p:txBody>
      </p:sp>
      <p:sp>
        <p:nvSpPr>
          <p:cNvPr id="9" name="Subtitle 2"/>
          <p:cNvSpPr txBox="1">
            <a:spLocks/>
          </p:cNvSpPr>
          <p:nvPr/>
        </p:nvSpPr>
        <p:spPr>
          <a:xfrm>
            <a:off x="0" y="919966"/>
            <a:ext cx="9144000" cy="509771"/>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000" b="0" i="0" u="none" strike="noStrike" kern="1200" cap="none" spc="0" normalizeH="0" baseline="0" noProof="0" dirty="0" smtClean="0">
                <a:ln>
                  <a:noFill/>
                </a:ln>
                <a:solidFill>
                  <a:srgbClr val="FFFFFF"/>
                </a:solidFill>
                <a:effectLst/>
                <a:uLnTx/>
                <a:uFillTx/>
                <a:latin typeface="Arial"/>
                <a:ea typeface="+mn-ea"/>
                <a:cs typeface="Arial"/>
              </a:rPr>
              <a:t>Psalm </a:t>
            </a:r>
            <a:r>
              <a:rPr lang="en-US" sz="3000" dirty="0" smtClean="0">
                <a:solidFill>
                  <a:srgbClr val="FFFFFF"/>
                </a:solidFill>
                <a:latin typeface="Arial"/>
                <a:cs typeface="Arial"/>
              </a:rPr>
              <a:t>130:3-4</a:t>
            </a:r>
            <a:endParaRPr kumimoji="0" lang="en-US" sz="3000" b="0" i="0" u="none" strike="noStrike" kern="1200" cap="none" spc="0" normalizeH="0" baseline="0" noProof="0" dirty="0">
              <a:ln>
                <a:noFill/>
              </a:ln>
              <a:solidFill>
                <a:srgbClr val="FFFFFF"/>
              </a:solidFill>
              <a:effectLst/>
              <a:uLnTx/>
              <a:uFillTx/>
              <a:latin typeface="Arial"/>
              <a:ea typeface="+mn-ea"/>
              <a:cs typeface="Arial"/>
            </a:endParaRPr>
          </a:p>
        </p:txBody>
      </p:sp>
      <p:sp>
        <p:nvSpPr>
          <p:cNvPr id="10" name="Title 1"/>
          <p:cNvSpPr txBox="1">
            <a:spLocks/>
          </p:cNvSpPr>
          <p:nvPr/>
        </p:nvSpPr>
        <p:spPr>
          <a:xfrm>
            <a:off x="0" y="1"/>
            <a:ext cx="9144000" cy="993234"/>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000" dirty="0" smtClean="0">
                <a:solidFill>
                  <a:srgbClr val="FFFFFF"/>
                </a:solidFill>
                <a:latin typeface="Arial"/>
                <a:ea typeface="+mj-ea"/>
                <a:cs typeface="Arial"/>
              </a:rPr>
              <a:t>Call to Confession of Sin</a:t>
            </a:r>
            <a:endParaRPr kumimoji="0" lang="en-US" sz="5000" b="0" i="0" u="none" strike="noStrike" kern="1200" cap="none" spc="0" normalizeH="0" baseline="0" noProof="0" dirty="0">
              <a:ln>
                <a:noFill/>
              </a:ln>
              <a:solidFill>
                <a:srgbClr val="FFFFFF"/>
              </a:solidFill>
              <a:effectLst/>
              <a:uLnTx/>
              <a:uFillTx/>
              <a:latin typeface="Arial"/>
              <a:ea typeface="+mj-ea"/>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cension Worship">
      <a:dk1>
        <a:srgbClr val="000000"/>
      </a:dk1>
      <a:lt1>
        <a:srgbClr val="FFFFFF"/>
      </a:lt1>
      <a:dk2>
        <a:srgbClr val="000000"/>
      </a:dk2>
      <a:lt2>
        <a:srgbClr val="000000"/>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2715</TotalTime>
  <Words>2134</Words>
  <Application>Microsoft Macintosh PowerPoint</Application>
  <PresentationFormat>On-screen Show (4:3)</PresentationFormat>
  <Paragraphs>310</Paragraphs>
  <Slides>63</Slides>
  <Notes>0</Notes>
  <HiddenSlides>0</HiddenSlides>
  <MMClips>0</MMClips>
  <ScaleCrop>false</ScaleCrop>
  <HeadingPairs>
    <vt:vector size="4" baseType="variant">
      <vt:variant>
        <vt:lpstr>Design Template</vt:lpstr>
      </vt:variant>
      <vt:variant>
        <vt:i4>1</vt:i4>
      </vt:variant>
      <vt:variant>
        <vt:lpstr>Slide Titles</vt:lpstr>
      </vt:variant>
      <vt:variant>
        <vt:i4>63</vt:i4>
      </vt:variant>
    </vt:vector>
  </HeadingPairs>
  <TitlesOfParts>
    <vt:vector size="6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The Lord Is Risen Today</dc:title>
  <dc:creator>Eric Costa</dc:creator>
  <cp:lastModifiedBy>Eric Costa</cp:lastModifiedBy>
  <cp:revision>533</cp:revision>
  <cp:lastPrinted>2013-04-25T22:57:16Z</cp:lastPrinted>
  <dcterms:created xsi:type="dcterms:W3CDTF">2013-12-16T20:59:17Z</dcterms:created>
  <dcterms:modified xsi:type="dcterms:W3CDTF">2013-12-16T22:16:11Z</dcterms:modified>
</cp:coreProperties>
</file>