
<file path=[Content_Types].xml><?xml version="1.0" encoding="utf-8"?>
<Types xmlns="http://schemas.openxmlformats.org/package/2006/content-types">
  <Override PartName="/ppt/slideLayouts/slideLayout10.xml" ContentType="application/vnd.openxmlformats-officedocument.presentationml.slideLayout+xml"/>
  <Default Extension="rels" ContentType="application/vnd.openxmlformats-package.relationships+xml"/>
  <Override PartName="/ppt/slides/slide69.xml" ContentType="application/vnd.openxmlformats-officedocument.presentationml.slide+xml"/>
  <Override PartName="/ppt/slides/slide14.xml" ContentType="application/vnd.openxmlformats-officedocument.presentationml.slide+xml"/>
  <Override PartName="/ppt/slides/slide62.xml" ContentType="application/vnd.openxmlformats-officedocument.presentationml.slide+xml"/>
  <Default Extension="xml" ContentType="application/xml"/>
  <Override PartName="/ppt/slides/slide45.xml" ContentType="application/vnd.openxmlformats-officedocument.presentationml.slide+xml"/>
  <Override PartName="/ppt/tableStyles.xml" ContentType="application/vnd.openxmlformats-officedocument.presentationml.tableStyles+xml"/>
  <Override PartName="/ppt/slides/slide28.xml" ContentType="application/vnd.openxmlformats-officedocument.presentationml.slide+xml"/>
  <Override PartName="/ppt/slides/slide54.xml" ContentType="application/vnd.openxmlformats-officedocument.presentationml.slide+xml"/>
  <Override PartName="/ppt/slides/slide21.xml" ContentType="application/vnd.openxmlformats-officedocument.presentationml.slide+xml"/>
  <Override PartName="/ppt/slides/slide37.xml" ContentType="application/vnd.openxmlformats-officedocument.presentationml.slide+xml"/>
  <Override PartName="/ppt/slides/slide5.xml" ContentType="application/vnd.openxmlformats-officedocument.presentationml.slide+xml"/>
  <Override PartName="/ppt/slideLayouts/slideLayout5.xml" ContentType="application/vnd.openxmlformats-officedocument.presentationml.slideLayout+xml"/>
  <Override PartName="/ppt/slides/slide30.xml" ContentType="application/vnd.openxmlformats-officedocument.presentationml.slide+xml"/>
  <Override PartName="/ppt/slides/slide68.xml" ContentType="application/vnd.openxmlformats-officedocument.presentationml.slide+xml"/>
  <Override PartName="/ppt/slides/slide13.xml" ContentType="application/vnd.openxmlformats-officedocument.presentationml.slide+xml"/>
  <Override PartName="/ppt/slideMasters/slideMaster1.xml" ContentType="application/vnd.openxmlformats-officedocument.presentationml.slideMaster+xml"/>
  <Override PartName="/docProps/core.xml" ContentType="application/vnd.openxmlformats-package.core-properties+xml"/>
  <Override PartName="/ppt/slides/slide61.xml" ContentType="application/vnd.openxmlformats-officedocument.presentationml.slide+xml"/>
  <Override PartName="/ppt/slides/slide44.xml" ContentType="application/vnd.openxmlformats-officedocument.presentationml.slide+xml"/>
  <Override PartName="/ppt/slides/slide27.xml" ContentType="application/vnd.openxmlformats-officedocument.presentationml.slide+xml"/>
  <Override PartName="/ppt/slides/slide53.xml" ContentType="application/vnd.openxmlformats-officedocument.presentationml.slide+xml"/>
  <Override PartName="/ppt/slides/slide20.xml" ContentType="application/vnd.openxmlformats-officedocument.presentationml.slide+xml"/>
  <Override PartName="/ppt/slides/slide36.xml" ContentType="application/vnd.openxmlformats-officedocument.presentationml.slide+xml"/>
  <Override PartName="/ppt/slides/slide4.xml" ContentType="application/vnd.openxmlformats-officedocument.presentationml.slide+xml"/>
  <Override PartName="/ppt/slides/slide19.xml" ContentType="application/vnd.openxmlformats-officedocument.presentationml.slide+xml"/>
  <Override PartName="/ppt/slideLayouts/slideLayout4.xml" ContentType="application/vnd.openxmlformats-officedocument.presentationml.slideLayout+xml"/>
  <Default Extension="png" ContentType="image/png"/>
  <Override PartName="/ppt/slides/slide67.xml" ContentType="application/vnd.openxmlformats-officedocument.presentationml.slide+xml"/>
  <Override PartName="/ppt/slides/slide12.xml" ContentType="application/vnd.openxmlformats-officedocument.presentationml.slide+xml"/>
  <Override PartName="/ppt/slides/slide60.xml" ContentType="application/vnd.openxmlformats-officedocument.presentationml.slide+xml"/>
  <Override PartName="/ppt/presProps.xml" ContentType="application/vnd.openxmlformats-officedocument.presentationml.presProps+xml"/>
  <Override PartName="/ppt/slides/slide43.xml" ContentType="application/vnd.openxmlformats-officedocument.presentationml.slide+xml"/>
  <Override PartName="/ppt/slides/slide59.xml" ContentType="application/vnd.openxmlformats-officedocument.presentationml.slide+xml"/>
  <Override PartName="/ppt/slides/slide26.xml" ContentType="application/vnd.openxmlformats-officedocument.presentationml.slide+xml"/>
  <Override PartName="/ppt/slides/slide52.xml" ContentType="application/vnd.openxmlformats-officedocument.presentationml.slide+xml"/>
  <Override PartName="/ppt/slides/slide35.xml" ContentType="application/vnd.openxmlformats-officedocument.presentationml.slide+xml"/>
  <Override PartName="/ppt/slides/slide3.xml" ContentType="application/vnd.openxmlformats-officedocument.presentationml.slide+xml"/>
  <Override PartName="/ppt/slides/slide18.xml" ContentType="application/vnd.openxmlformats-officedocument.presentationml.slide+xml"/>
  <Override PartName="/ppt/slideLayouts/slideLayout3.xml" ContentType="application/vnd.openxmlformats-officedocument.presentationml.slideLayout+xml"/>
  <Override PartName="/ppt/slides/slide66.xml" ContentType="application/vnd.openxmlformats-officedocument.presentationml.slide+xml"/>
  <Override PartName="/ppt/slides/slide11.xml" ContentType="application/vnd.openxmlformats-officedocument.presentationml.slide+xml"/>
  <Override PartName="/ppt/slides/slide49.xml" ContentType="application/vnd.openxmlformats-officedocument.presentationml.slide+xml"/>
  <Override PartName="/ppt/slides/slide42.xml" ContentType="application/vnd.openxmlformats-officedocument.presentationml.slide+xml"/>
  <Override PartName="/ppt/slides/slide58.xml" ContentType="application/vnd.openxmlformats-officedocument.presentationml.slide+xml"/>
  <Override PartName="/ppt/slides/slide25.xml" ContentType="application/vnd.openxmlformats-officedocument.presentationml.slide+xml"/>
  <Override PartName="/ppt/slides/slide51.xml" ContentType="application/vnd.openxmlformats-officedocument.presentationml.slide+xml"/>
  <Override PartName="/ppt/slides/slide9.xml" ContentType="application/vnd.openxmlformats-officedocument.presentationml.slide+xml"/>
  <Override PartName="/ppt/slideLayouts/slideLayout9.xml" ContentType="application/vnd.openxmlformats-officedocument.presentationml.slideLayout+xml"/>
  <Override PartName="/ppt/slides/slide34.xml" ContentType="application/vnd.openxmlformats-officedocument.presentationml.slide+xml"/>
  <Override PartName="/ppt/slides/slide2.xml" ContentType="application/vnd.openxmlformats-officedocument.presentationml.slide+xml"/>
  <Override PartName="/ppt/slideLayouts/slideLayout2.xml" ContentType="application/vnd.openxmlformats-officedocument.presentationml.slideLayout+xml"/>
  <Override PartName="/ppt/slides/slide17.xml" ContentType="application/vnd.openxmlformats-officedocument.presentationml.slide+xml"/>
  <Override PartName="/ppt/slides/slide65.xml" ContentType="application/vnd.openxmlformats-officedocument.presentationml.slide+xml"/>
  <Override PartName="/ppt/slides/slide10.xml" ContentType="application/vnd.openxmlformats-officedocument.presentationml.slide+xml"/>
  <Override PartName="/docProps/app.xml" ContentType="application/vnd.openxmlformats-officedocument.extended-properties+xml"/>
  <Override PartName="/ppt/slides/slide48.xml" ContentType="application/vnd.openxmlformats-officedocument.presentationml.slide+xml"/>
  <Override PartName="/ppt/slides/slide41.xml" ContentType="application/vnd.openxmlformats-officedocument.presentationml.slide+xml"/>
  <Override PartName="/ppt/slides/slide57.xml" ContentType="application/vnd.openxmlformats-officedocument.presentationml.slide+xml"/>
  <Override PartName="/ppt/slides/slide24.xml" ContentType="application/vnd.openxmlformats-officedocument.presentationml.slide+xml"/>
  <Override PartName="/ppt/slides/slide50.xml" ContentType="application/vnd.openxmlformats-officedocument.presentationml.slide+xml"/>
  <Override PartName="/ppt/slides/slide8.xml" ContentType="application/vnd.openxmlformats-officedocument.presentationml.slide+xml"/>
  <Override PartName="/ppt/slideLayouts/slideLayout8.xml" ContentType="application/vnd.openxmlformats-officedocument.presentationml.slideLayout+xml"/>
  <Override PartName="/ppt/slides/slide33.xml" ContentType="application/vnd.openxmlformats-officedocument.presentationml.slide+xml"/>
  <Override PartName="/ppt/slides/slide1.xml" ContentType="application/vnd.openxmlformats-officedocument.presentationml.slide+xml"/>
  <Override PartName="/ppt/slideLayouts/slideLayout1.xml" ContentType="application/vnd.openxmlformats-officedocument.presentationml.slideLayout+xml"/>
  <Override PartName="/ppt/slides/slide16.xml" ContentType="application/vnd.openxmlformats-officedocument.presentationml.slide+xml"/>
  <Override PartName="/ppt/viewProps.xml" ContentType="application/vnd.openxmlformats-officedocument.presentationml.viewProps+xml"/>
  <Override PartName="/ppt/slides/slide64.xml" ContentType="application/vnd.openxmlformats-officedocument.presentationml.slide+xml"/>
  <Default Extension="jpeg" ContentType="image/jpeg"/>
  <Override PartName="/ppt/slides/slide47.xml" ContentType="application/vnd.openxmlformats-officedocument.presentationml.slide+xml"/>
  <Override PartName="/ppt/slides/slide40.xml" ContentType="application/vnd.openxmlformats-officedocument.presentationml.slide+xml"/>
  <Override PartName="/ppt/slides/slide56.xml" ContentType="application/vnd.openxmlformats-officedocument.presentationml.slide+xml"/>
  <Override PartName="/ppt/slides/slide23.xml" ContentType="application/vnd.openxmlformats-officedocument.presentationml.slide+xml"/>
  <Override PartName="/ppt/slides/slide39.xml" ContentType="application/vnd.openxmlformats-officedocument.presentationml.slide+xml"/>
  <Override PartName="/ppt/slideLayouts/slideLayout11.xml" ContentType="application/vnd.openxmlformats-officedocument.presentationml.slideLayout+xml"/>
  <Override PartName="/ppt/slides/slide7.xml" ContentType="application/vnd.openxmlformats-officedocument.presentationml.slide+xml"/>
  <Override PartName="/ppt/slides/slide71.xml" ContentType="application/vnd.openxmlformats-officedocument.presentationml.slide+xml"/>
  <Override PartName="/ppt/slides/slide32.xml" ContentType="application/vnd.openxmlformats-officedocument.presentationml.slide+xml"/>
  <Override PartName="/ppt/slideLayouts/slideLayout7.xml" ContentType="application/vnd.openxmlformats-officedocument.presentationml.slideLayout+xml"/>
  <Override PartName="/ppt/slides/slide15.xml" ContentType="application/vnd.openxmlformats-officedocument.presentationml.slide+xml"/>
  <Override PartName="/ppt/slides/slide63.xml" ContentType="application/vnd.openxmlformats-officedocument.presentationml.slide+xml"/>
  <Override PartName="/ppt/slides/slide46.xml" ContentType="application/vnd.openxmlformats-officedocument.presentationml.slide+xml"/>
  <Override PartName="/ppt/slides/slide72.xml" ContentType="application/vnd.openxmlformats-officedocument.presentationml.slide+xml"/>
  <Override PartName="/ppt/slides/slide29.xml" ContentType="application/vnd.openxmlformats-officedocument.presentationml.slide+xml"/>
  <Override PartName="/ppt/slides/slide55.xml" ContentType="application/vnd.openxmlformats-officedocument.presentationml.slide+xml"/>
  <Override PartName="/ppt/theme/theme1.xml" ContentType="application/vnd.openxmlformats-officedocument.theme+xml"/>
  <Override PartName="/ppt/slides/slide22.xml" ContentType="application/vnd.openxmlformats-officedocument.presentationml.slide+xml"/>
  <Override PartName="/ppt/slides/slide38.xml" ContentType="application/vnd.openxmlformats-officedocument.presentationml.slide+xml"/>
  <Override PartName="/ppt/presentation.xml" ContentType="application/vnd.openxmlformats-officedocument.presentationml.presentation.main+xml"/>
  <Override PartName="/ppt/slides/slide6.xml" ContentType="application/vnd.openxmlformats-officedocument.presentationml.slide+xml"/>
  <Default Extension="bin" ContentType="application/vnd.openxmlformats-officedocument.presentationml.printerSettings"/>
  <Override PartName="/ppt/slides/slide70.xml" ContentType="application/vnd.openxmlformats-officedocument.presentationml.slide+xml"/>
  <Override PartName="/ppt/slides/slide31.xml" ContentType="application/vnd.openxmlformats-officedocument.presentationml.slide+xml"/>
  <Override PartName="/ppt/slideLayouts/slideLayout6.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sldIdLst>
    <p:sldId id="265" r:id="rId2"/>
    <p:sldId id="1090" r:id="rId3"/>
    <p:sldId id="1360" r:id="rId4"/>
    <p:sldId id="1361" r:id="rId5"/>
    <p:sldId id="1362" r:id="rId6"/>
    <p:sldId id="1363" r:id="rId7"/>
    <p:sldId id="266" r:id="rId8"/>
    <p:sldId id="259" r:id="rId9"/>
    <p:sldId id="1364" r:id="rId10"/>
    <p:sldId id="1319" r:id="rId11"/>
    <p:sldId id="1320" r:id="rId12"/>
    <p:sldId id="355" r:id="rId13"/>
    <p:sldId id="260" r:id="rId14"/>
    <p:sldId id="1365" r:id="rId15"/>
    <p:sldId id="349" r:id="rId16"/>
    <p:sldId id="1321" r:id="rId17"/>
    <p:sldId id="267" r:id="rId18"/>
    <p:sldId id="488" r:id="rId19"/>
    <p:sldId id="1058" r:id="rId20"/>
    <p:sldId id="1395" r:id="rId21"/>
    <p:sldId id="1396" r:id="rId22"/>
    <p:sldId id="1397" r:id="rId23"/>
    <p:sldId id="1398" r:id="rId24"/>
    <p:sldId id="1399" r:id="rId25"/>
    <p:sldId id="1400" r:id="rId26"/>
    <p:sldId id="1401" r:id="rId27"/>
    <p:sldId id="1402" r:id="rId28"/>
    <p:sldId id="1366" r:id="rId29"/>
    <p:sldId id="1367" r:id="rId30"/>
    <p:sldId id="1368" r:id="rId31"/>
    <p:sldId id="1369" r:id="rId32"/>
    <p:sldId id="1370" r:id="rId33"/>
    <p:sldId id="1371" r:id="rId34"/>
    <p:sldId id="1372" r:id="rId35"/>
    <p:sldId id="1373" r:id="rId36"/>
    <p:sldId id="1374" r:id="rId37"/>
    <p:sldId id="1375" r:id="rId38"/>
    <p:sldId id="1376" r:id="rId39"/>
    <p:sldId id="1377" r:id="rId40"/>
    <p:sldId id="1378" r:id="rId41"/>
    <p:sldId id="1379" r:id="rId42"/>
    <p:sldId id="1380" r:id="rId43"/>
    <p:sldId id="1381" r:id="rId44"/>
    <p:sldId id="1382" r:id="rId45"/>
    <p:sldId id="1383" r:id="rId46"/>
    <p:sldId id="1384" r:id="rId47"/>
    <p:sldId id="280" r:id="rId48"/>
    <p:sldId id="779" r:id="rId49"/>
    <p:sldId id="1332" r:id="rId50"/>
    <p:sldId id="1333" r:id="rId51"/>
    <p:sldId id="1359" r:id="rId52"/>
    <p:sldId id="282" r:id="rId53"/>
    <p:sldId id="268" r:id="rId54"/>
    <p:sldId id="276" r:id="rId55"/>
    <p:sldId id="1403" r:id="rId56"/>
    <p:sldId id="1404" r:id="rId57"/>
    <p:sldId id="1405" r:id="rId58"/>
    <p:sldId id="1406" r:id="rId59"/>
    <p:sldId id="1407" r:id="rId60"/>
    <p:sldId id="1408" r:id="rId61"/>
    <p:sldId id="1385" r:id="rId62"/>
    <p:sldId id="1386" r:id="rId63"/>
    <p:sldId id="1387" r:id="rId64"/>
    <p:sldId id="1388" r:id="rId65"/>
    <p:sldId id="1389" r:id="rId66"/>
    <p:sldId id="1390" r:id="rId67"/>
    <p:sldId id="1391" r:id="rId68"/>
    <p:sldId id="1392" r:id="rId69"/>
    <p:sldId id="1393" r:id="rId70"/>
    <p:sldId id="1394" r:id="rId71"/>
    <p:sldId id="281" r:id="rId72"/>
    <p:sldId id="270" r:id="rId7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389" autoAdjust="0"/>
    <p:restoredTop sz="94668" autoAdjust="0"/>
  </p:normalViewPr>
  <p:slideViewPr>
    <p:cSldViewPr snapToGrid="0" snapToObjects="1">
      <p:cViewPr varScale="1">
        <p:scale>
          <a:sx n="103" d="100"/>
          <a:sy n="103" d="100"/>
        </p:scale>
        <p:origin x="-504" y="-1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slide" Target="slides/slide65.xml"/><Relationship Id="rId67" Type="http://schemas.openxmlformats.org/officeDocument/2006/relationships/slide" Target="slides/slide66.xml"/><Relationship Id="rId68" Type="http://schemas.openxmlformats.org/officeDocument/2006/relationships/slide" Target="slides/slide67.xml"/><Relationship Id="rId69" Type="http://schemas.openxmlformats.org/officeDocument/2006/relationships/slide" Target="slides/slide6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70" Type="http://schemas.openxmlformats.org/officeDocument/2006/relationships/slide" Target="slides/slide69.xml"/><Relationship Id="rId71" Type="http://schemas.openxmlformats.org/officeDocument/2006/relationships/slide" Target="slides/slide70.xml"/><Relationship Id="rId72" Type="http://schemas.openxmlformats.org/officeDocument/2006/relationships/slide" Target="slides/slide71.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73" Type="http://schemas.openxmlformats.org/officeDocument/2006/relationships/slide" Target="slides/slide72.xml"/><Relationship Id="rId74" Type="http://schemas.openxmlformats.org/officeDocument/2006/relationships/printerSettings" Target="printerSettings/printerSettings1.bin"/><Relationship Id="rId75" Type="http://schemas.openxmlformats.org/officeDocument/2006/relationships/presProps" Target="presProps.xml"/><Relationship Id="rId76" Type="http://schemas.openxmlformats.org/officeDocument/2006/relationships/viewProps" Target="viewProps.xml"/><Relationship Id="rId77" Type="http://schemas.openxmlformats.org/officeDocument/2006/relationships/theme" Target="theme/theme1.xml"/><Relationship Id="rId78" Type="http://schemas.openxmlformats.org/officeDocument/2006/relationships/tableStyles" Target="tableStyles.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8B9CCDA-0081-A64F-B058-F5732C6F9E22}" type="datetimeFigureOut">
              <a:rPr lang="en-US" smtClean="0"/>
              <a:pPr/>
              <a:t>12/10/13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1CA967-2A88-924D-9B37-375AC896632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B9CCDA-0081-A64F-B058-F5732C6F9E22}" type="datetimeFigureOut">
              <a:rPr lang="en-US" smtClean="0"/>
              <a:pPr/>
              <a:t>12/10/13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1CA967-2A88-924D-9B37-375AC896632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B9CCDA-0081-A64F-B058-F5732C6F9E22}" type="datetimeFigureOut">
              <a:rPr lang="en-US" smtClean="0"/>
              <a:pPr/>
              <a:t>12/10/13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1CA967-2A88-924D-9B37-375AC896632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B9CCDA-0081-A64F-B058-F5732C6F9E22}" type="datetimeFigureOut">
              <a:rPr lang="en-US" smtClean="0"/>
              <a:pPr/>
              <a:t>12/10/13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1CA967-2A88-924D-9B37-375AC896632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8B9CCDA-0081-A64F-B058-F5732C6F9E22}" type="datetimeFigureOut">
              <a:rPr lang="en-US" smtClean="0"/>
              <a:pPr/>
              <a:t>12/10/13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1CA967-2A88-924D-9B37-375AC896632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8B9CCDA-0081-A64F-B058-F5732C6F9E22}" type="datetimeFigureOut">
              <a:rPr lang="en-US" smtClean="0"/>
              <a:pPr/>
              <a:t>12/10/13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1CA967-2A88-924D-9B37-375AC896632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8B9CCDA-0081-A64F-B058-F5732C6F9E22}" type="datetimeFigureOut">
              <a:rPr lang="en-US" smtClean="0"/>
              <a:pPr/>
              <a:t>12/10/13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C1CA967-2A88-924D-9B37-375AC896632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8B9CCDA-0081-A64F-B058-F5732C6F9E22}" type="datetimeFigureOut">
              <a:rPr lang="en-US" smtClean="0"/>
              <a:pPr/>
              <a:t>12/10/13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C1CA967-2A88-924D-9B37-375AC896632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B9CCDA-0081-A64F-B058-F5732C6F9E22}" type="datetimeFigureOut">
              <a:rPr lang="en-US" smtClean="0"/>
              <a:pPr/>
              <a:t>12/10/13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C1CA967-2A88-924D-9B37-375AC896632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8B9CCDA-0081-A64F-B058-F5732C6F9E22}" type="datetimeFigureOut">
              <a:rPr lang="en-US" smtClean="0"/>
              <a:pPr/>
              <a:t>12/10/13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1CA967-2A88-924D-9B37-375AC896632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8B9CCDA-0081-A64F-B058-F5732C6F9E22}" type="datetimeFigureOut">
              <a:rPr lang="en-US" smtClean="0"/>
              <a:pPr/>
              <a:t>12/10/13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1CA967-2A88-924D-9B37-375AC896632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Arial"/>
              </a:defRPr>
            </a:lvl1pPr>
          </a:lstStyle>
          <a:p>
            <a:fld id="{B8B9CCDA-0081-A64F-B058-F5732C6F9E22}" type="datetimeFigureOut">
              <a:rPr lang="en-US" smtClean="0"/>
              <a:pPr/>
              <a:t>12/10/13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Aria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Arial"/>
              </a:defRPr>
            </a:lvl1pPr>
          </a:lstStyle>
          <a:p>
            <a:fld id="{EC1CA967-2A88-924D-9B37-375AC8966322}"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Arial"/>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Arial"/>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Arial"/>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Arial"/>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Arial"/>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Arial"/>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eg"/></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3" name="Picture 2" descr="logo cropped.png"/>
          <p:cNvPicPr>
            <a:picLocks noChangeAspect="1"/>
          </p:cNvPicPr>
          <p:nvPr/>
        </p:nvPicPr>
        <p:blipFill>
          <a:blip r:embed="rId2"/>
          <a:stretch>
            <a:fillRect/>
          </a:stretch>
        </p:blipFill>
        <p:spPr>
          <a:xfrm>
            <a:off x="2261539" y="707045"/>
            <a:ext cx="4620922" cy="544391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187235" y="1043466"/>
            <a:ext cx="8769529" cy="5016758"/>
          </a:xfrm>
          <a:prstGeom prst="rect">
            <a:avLst/>
          </a:prstGeom>
          <a:noFill/>
        </p:spPr>
        <p:txBody>
          <a:bodyPr wrap="square" rtlCol="0" anchor="ctr">
            <a:spAutoFit/>
          </a:bodyPr>
          <a:lstStyle/>
          <a:p>
            <a:r>
              <a:rPr lang="en-US" sz="4000" i="1" dirty="0" smtClean="0">
                <a:solidFill>
                  <a:srgbClr val="FFFFFF"/>
                </a:solidFill>
              </a:rPr>
              <a:t>Lord Jesus, I have sinned times without number, and been guilty of pride and unbelief, and of neglect to seek you in my daily life. My sins and shortcomings present me with a list of accusations, but I thank you that they will not stand against me, for all have been laid on </a:t>
            </a:r>
            <a:r>
              <a:rPr lang="en-US" sz="4000" i="1" dirty="0" smtClean="0">
                <a:solidFill>
                  <a:srgbClr val="FFFFFF"/>
                </a:solidFill>
              </a:rPr>
              <a:t>you.</a:t>
            </a:r>
            <a:endParaRPr lang="en-US" sz="4000" dirty="0" smtClean="0">
              <a:solidFill>
                <a:srgbClr val="FFFFFF"/>
              </a:solidFill>
              <a:latin typeface="Arial"/>
              <a:cs typeface="Arial"/>
            </a:endParaRPr>
          </a:p>
        </p:txBody>
      </p:sp>
      <p:sp>
        <p:nvSpPr>
          <p:cNvPr id="10" name="Title 1"/>
          <p:cNvSpPr txBox="1">
            <a:spLocks/>
          </p:cNvSpPr>
          <p:nvPr/>
        </p:nvSpPr>
        <p:spPr>
          <a:xfrm>
            <a:off x="0" y="1"/>
            <a:ext cx="9144000" cy="993234"/>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5000" dirty="0" smtClean="0">
                <a:solidFill>
                  <a:srgbClr val="FFFFFF"/>
                </a:solidFill>
                <a:latin typeface="Arial"/>
                <a:ea typeface="+mj-ea"/>
                <a:cs typeface="Arial"/>
              </a:rPr>
              <a:t>Confession of Sin</a:t>
            </a:r>
            <a:endParaRPr kumimoji="0" lang="en-US" sz="5000" b="0" i="0" u="none" strike="noStrike" kern="1200" cap="none" spc="0" normalizeH="0" baseline="0" noProof="0" dirty="0">
              <a:ln>
                <a:noFill/>
              </a:ln>
              <a:solidFill>
                <a:srgbClr val="FFFFFF"/>
              </a:solidFill>
              <a:effectLst/>
              <a:uLnTx/>
              <a:uFillTx/>
              <a:latin typeface="Arial"/>
              <a:ea typeface="+mj-ea"/>
              <a:cs typeface="Aria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TextBox 5"/>
          <p:cNvSpPr txBox="1"/>
          <p:nvPr/>
        </p:nvSpPr>
        <p:spPr>
          <a:xfrm>
            <a:off x="187235" y="1538082"/>
            <a:ext cx="8769529" cy="3785652"/>
          </a:xfrm>
          <a:prstGeom prst="rect">
            <a:avLst/>
          </a:prstGeom>
          <a:noFill/>
        </p:spPr>
        <p:txBody>
          <a:bodyPr wrap="square" rtlCol="0" anchor="ctr">
            <a:spAutoFit/>
          </a:bodyPr>
          <a:lstStyle/>
          <a:p>
            <a:r>
              <a:rPr lang="en-US" sz="4000" i="1" dirty="0" smtClean="0">
                <a:solidFill>
                  <a:srgbClr val="FFFFFF"/>
                </a:solidFill>
              </a:rPr>
              <a:t>Deliver me from every evil habit, every interest of former sins, everything that dims the brightness of your grace in me, everything that prevents me taking delight in you. Amen.</a:t>
            </a:r>
            <a:r>
              <a:rPr lang="en-US" sz="4000" dirty="0" smtClean="0">
                <a:solidFill>
                  <a:srgbClr val="FFFFFF"/>
                </a:solidFill>
              </a:rPr>
              <a:t> </a:t>
            </a:r>
            <a:endParaRPr lang="en-US" sz="4000" dirty="0" smtClean="0">
              <a:solidFill>
                <a:srgbClr val="FFFFFF"/>
              </a:solidFill>
              <a:cs typeface="Aria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TextBox 5"/>
          <p:cNvSpPr txBox="1"/>
          <p:nvPr/>
        </p:nvSpPr>
        <p:spPr>
          <a:xfrm>
            <a:off x="187235" y="3092299"/>
            <a:ext cx="8769529" cy="707886"/>
          </a:xfrm>
          <a:prstGeom prst="rect">
            <a:avLst/>
          </a:prstGeom>
          <a:noFill/>
        </p:spPr>
        <p:txBody>
          <a:bodyPr wrap="square" rtlCol="0">
            <a:spAutoFit/>
          </a:bodyPr>
          <a:lstStyle/>
          <a:p>
            <a:pPr algn="ctr"/>
            <a:r>
              <a:rPr lang="en-US" sz="4000" dirty="0" smtClean="0">
                <a:solidFill>
                  <a:srgbClr val="FFFFFF"/>
                </a:solidFill>
                <a:latin typeface="Arial"/>
                <a:cs typeface="Arial"/>
              </a:rPr>
              <a:t>(Silent confession)</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187235" y="2617673"/>
            <a:ext cx="8769529" cy="2554545"/>
          </a:xfrm>
          <a:prstGeom prst="rect">
            <a:avLst/>
          </a:prstGeom>
          <a:noFill/>
        </p:spPr>
        <p:txBody>
          <a:bodyPr wrap="square" rtlCol="0" anchor="ctr">
            <a:spAutoFit/>
          </a:bodyPr>
          <a:lstStyle/>
          <a:p>
            <a:pPr algn="ctr"/>
            <a:r>
              <a:rPr lang="en-US" sz="4000" dirty="0" smtClean="0">
                <a:solidFill>
                  <a:srgbClr val="FFFFFF"/>
                </a:solidFill>
              </a:rPr>
              <a:t>As high as the heavens are</a:t>
            </a:r>
          </a:p>
          <a:p>
            <a:pPr algn="ctr"/>
            <a:r>
              <a:rPr lang="en-US" sz="4000" dirty="0" smtClean="0">
                <a:solidFill>
                  <a:srgbClr val="FFFFFF"/>
                </a:solidFill>
              </a:rPr>
              <a:t>above the earth,</a:t>
            </a:r>
          </a:p>
          <a:p>
            <a:pPr algn="ctr"/>
            <a:r>
              <a:rPr lang="en-US" sz="4000" dirty="0" smtClean="0">
                <a:solidFill>
                  <a:srgbClr val="FFFFFF"/>
                </a:solidFill>
              </a:rPr>
              <a:t>so great is his steadfast love</a:t>
            </a:r>
          </a:p>
          <a:p>
            <a:pPr algn="ctr"/>
            <a:r>
              <a:rPr lang="en-US" sz="4000" dirty="0" smtClean="0">
                <a:solidFill>
                  <a:srgbClr val="FFFFFF"/>
                </a:solidFill>
              </a:rPr>
              <a:t>toward those who fear him;</a:t>
            </a:r>
            <a:endParaRPr lang="en-US" sz="4000" dirty="0" smtClean="0">
              <a:solidFill>
                <a:srgbClr val="FFFFFF"/>
              </a:solidFill>
            </a:endParaRPr>
          </a:p>
        </p:txBody>
      </p:sp>
      <p:sp>
        <p:nvSpPr>
          <p:cNvPr id="9" name="Subtitle 2"/>
          <p:cNvSpPr txBox="1">
            <a:spLocks/>
          </p:cNvSpPr>
          <p:nvPr/>
        </p:nvSpPr>
        <p:spPr>
          <a:xfrm>
            <a:off x="0" y="919966"/>
            <a:ext cx="9144000" cy="509771"/>
          </a:xfrm>
          <a:prstGeom prst="rect">
            <a:avLst/>
          </a:prstGeom>
        </p:spPr>
        <p:txBody>
          <a:bodyPr vert="horz" lIns="91440" tIns="45720" rIns="91440" bIns="45720" rtlCol="0">
            <a:noAutofit/>
          </a:bodyPr>
          <a:lstStyle/>
          <a:p>
            <a:pPr marL="0" marR="0" lvl="0" indent="0" algn="ctr" defTabSz="457200" rtl="0" eaLnBrk="1" fontAlgn="auto" latinLnBrk="0" hangingPunct="1">
              <a:lnSpc>
                <a:spcPct val="100000"/>
              </a:lnSpc>
              <a:spcBef>
                <a:spcPct val="20000"/>
              </a:spcBef>
              <a:spcAft>
                <a:spcPts val="0"/>
              </a:spcAft>
              <a:buClrTx/>
              <a:buSzTx/>
              <a:buFont typeface="Arial"/>
              <a:buNone/>
              <a:tabLst/>
              <a:defRPr/>
            </a:pPr>
            <a:r>
              <a:rPr kumimoji="0" lang="en-US" sz="3000" b="0" i="0" u="none" strike="noStrike" kern="1200" cap="none" spc="0" normalizeH="0" baseline="0" noProof="0" dirty="0" smtClean="0">
                <a:ln>
                  <a:noFill/>
                </a:ln>
                <a:solidFill>
                  <a:srgbClr val="FFFFFF"/>
                </a:solidFill>
                <a:effectLst/>
                <a:uLnTx/>
                <a:uFillTx/>
                <a:latin typeface="Arial"/>
                <a:ea typeface="+mn-ea"/>
                <a:cs typeface="Arial"/>
              </a:rPr>
              <a:t>Psalm</a:t>
            </a:r>
            <a:r>
              <a:rPr kumimoji="0" lang="en-US" sz="3000" b="0" i="0" u="none" strike="noStrike" kern="1200" cap="none" spc="0" normalizeH="0" baseline="0" noProof="0" dirty="0" smtClean="0">
                <a:ln>
                  <a:noFill/>
                </a:ln>
                <a:solidFill>
                  <a:srgbClr val="FFFFFF"/>
                </a:solidFill>
                <a:effectLst/>
                <a:uLnTx/>
                <a:uFillTx/>
                <a:latin typeface="Arial"/>
                <a:ea typeface="+mn-ea"/>
                <a:cs typeface="Arial"/>
              </a:rPr>
              <a:t> 103:11-13</a:t>
            </a:r>
            <a:endParaRPr kumimoji="0" lang="en-US" sz="3000" b="0" i="0" u="none" strike="noStrike" kern="1200" cap="none" spc="0" normalizeH="0" baseline="0" noProof="0" dirty="0">
              <a:ln>
                <a:noFill/>
              </a:ln>
              <a:solidFill>
                <a:srgbClr val="FFFFFF"/>
              </a:solidFill>
              <a:effectLst/>
              <a:uLnTx/>
              <a:uFillTx/>
              <a:latin typeface="Arial"/>
              <a:ea typeface="+mn-ea"/>
              <a:cs typeface="Arial"/>
            </a:endParaRPr>
          </a:p>
        </p:txBody>
      </p:sp>
      <p:sp>
        <p:nvSpPr>
          <p:cNvPr id="10" name="Title 1"/>
          <p:cNvSpPr txBox="1">
            <a:spLocks/>
          </p:cNvSpPr>
          <p:nvPr/>
        </p:nvSpPr>
        <p:spPr>
          <a:xfrm>
            <a:off x="0" y="1"/>
            <a:ext cx="9144000" cy="993234"/>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5000" dirty="0" smtClean="0">
                <a:solidFill>
                  <a:srgbClr val="FFFFFF"/>
                </a:solidFill>
                <a:latin typeface="Arial"/>
                <a:ea typeface="+mj-ea"/>
                <a:cs typeface="Arial"/>
              </a:rPr>
              <a:t>Assurance of Forgiveness</a:t>
            </a:r>
            <a:endParaRPr kumimoji="0" lang="en-US" sz="5000" b="0" i="0" u="none" strike="noStrike" kern="1200" cap="none" spc="0" normalizeH="0" baseline="0" noProof="0" dirty="0">
              <a:ln>
                <a:noFill/>
              </a:ln>
              <a:solidFill>
                <a:srgbClr val="FFFFFF"/>
              </a:solidFill>
              <a:effectLst/>
              <a:uLnTx/>
              <a:uFillTx/>
              <a:latin typeface="Arial"/>
              <a:ea typeface="+mj-ea"/>
              <a:cs typeface="Aria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TextBox 5"/>
          <p:cNvSpPr txBox="1"/>
          <p:nvPr/>
        </p:nvSpPr>
        <p:spPr>
          <a:xfrm>
            <a:off x="187235" y="1230309"/>
            <a:ext cx="8769529" cy="4401205"/>
          </a:xfrm>
          <a:prstGeom prst="rect">
            <a:avLst/>
          </a:prstGeom>
          <a:noFill/>
        </p:spPr>
        <p:txBody>
          <a:bodyPr wrap="square" rtlCol="0" anchor="ctr">
            <a:spAutoFit/>
          </a:bodyPr>
          <a:lstStyle/>
          <a:p>
            <a:pPr algn="ctr"/>
            <a:r>
              <a:rPr lang="en-US" sz="4000" dirty="0" smtClean="0">
                <a:solidFill>
                  <a:schemeClr val="bg1"/>
                </a:solidFill>
                <a:cs typeface="Arial"/>
              </a:rPr>
              <a:t>as far as the east is from the west,</a:t>
            </a:r>
          </a:p>
          <a:p>
            <a:pPr algn="ctr"/>
            <a:r>
              <a:rPr lang="en-US" sz="4000" dirty="0" smtClean="0">
                <a:solidFill>
                  <a:schemeClr val="bg1"/>
                </a:solidFill>
                <a:cs typeface="Arial"/>
              </a:rPr>
              <a:t>so far does he remove</a:t>
            </a:r>
          </a:p>
          <a:p>
            <a:pPr algn="ctr"/>
            <a:r>
              <a:rPr lang="en-US" sz="4000" dirty="0" smtClean="0">
                <a:solidFill>
                  <a:schemeClr val="bg1"/>
                </a:solidFill>
                <a:cs typeface="Arial"/>
              </a:rPr>
              <a:t>our transgressions from us.</a:t>
            </a:r>
          </a:p>
          <a:p>
            <a:pPr algn="ctr"/>
            <a:r>
              <a:rPr lang="en-US" sz="4000" dirty="0" smtClean="0">
                <a:solidFill>
                  <a:schemeClr val="bg1"/>
                </a:solidFill>
                <a:cs typeface="Arial"/>
              </a:rPr>
              <a:t>As a father shows compassion</a:t>
            </a:r>
          </a:p>
          <a:p>
            <a:pPr algn="ctr"/>
            <a:r>
              <a:rPr lang="en-US" sz="4000" dirty="0" smtClean="0">
                <a:solidFill>
                  <a:schemeClr val="bg1"/>
                </a:solidFill>
                <a:cs typeface="Arial"/>
              </a:rPr>
              <a:t>to his children,</a:t>
            </a:r>
          </a:p>
          <a:p>
            <a:pPr algn="ctr"/>
            <a:r>
              <a:rPr lang="en-US" sz="4000" dirty="0" smtClean="0">
                <a:solidFill>
                  <a:schemeClr val="bg1"/>
                </a:solidFill>
                <a:cs typeface="Arial"/>
              </a:rPr>
              <a:t>so </a:t>
            </a:r>
            <a:r>
              <a:rPr lang="en-US" sz="4000" dirty="0" smtClean="0">
                <a:solidFill>
                  <a:srgbClr val="FFFFFF"/>
                </a:solidFill>
              </a:rPr>
              <a:t>the </a:t>
            </a:r>
            <a:r>
              <a:rPr lang="en-US" sz="4000" cap="small" dirty="0" smtClean="0">
                <a:solidFill>
                  <a:srgbClr val="FFFFFF"/>
                </a:solidFill>
              </a:rPr>
              <a:t>Lord</a:t>
            </a:r>
            <a:r>
              <a:rPr lang="en-US" sz="4000" dirty="0" smtClean="0">
                <a:solidFill>
                  <a:srgbClr val="FFFFFF"/>
                </a:solidFill>
              </a:rPr>
              <a:t> </a:t>
            </a:r>
            <a:r>
              <a:rPr lang="en-US" sz="4000" dirty="0" smtClean="0">
                <a:solidFill>
                  <a:srgbClr val="FFFFFF"/>
                </a:solidFill>
              </a:rPr>
              <a:t>shows</a:t>
            </a:r>
            <a:r>
              <a:rPr lang="en-US" sz="4000" dirty="0" smtClean="0">
                <a:solidFill>
                  <a:schemeClr val="bg1"/>
                </a:solidFill>
                <a:cs typeface="Arial"/>
              </a:rPr>
              <a:t> compassion</a:t>
            </a:r>
          </a:p>
          <a:p>
            <a:pPr algn="ctr"/>
            <a:r>
              <a:rPr lang="en-US" sz="4000" dirty="0" smtClean="0">
                <a:solidFill>
                  <a:schemeClr val="bg1"/>
                </a:solidFill>
                <a:cs typeface="Arial"/>
              </a:rPr>
              <a:t>to those who fear him.</a:t>
            </a:r>
            <a:endParaRPr lang="en-US" sz="4000" dirty="0" smtClean="0">
              <a:solidFill>
                <a:srgbClr val="FFFFFF"/>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TextBox 5"/>
          <p:cNvSpPr txBox="1"/>
          <p:nvPr/>
        </p:nvSpPr>
        <p:spPr>
          <a:xfrm>
            <a:off x="187235" y="2771618"/>
            <a:ext cx="8769529" cy="1323439"/>
          </a:xfrm>
          <a:prstGeom prst="rect">
            <a:avLst/>
          </a:prstGeom>
          <a:noFill/>
        </p:spPr>
        <p:txBody>
          <a:bodyPr wrap="square" rtlCol="0">
            <a:spAutoFit/>
          </a:bodyPr>
          <a:lstStyle/>
          <a:p>
            <a:pPr algn="ctr"/>
            <a:r>
              <a:rPr lang="en-US" sz="4000" dirty="0" smtClean="0">
                <a:solidFill>
                  <a:srgbClr val="FFFFFF"/>
                </a:solidFill>
                <a:latin typeface="Arial"/>
                <a:cs typeface="Arial"/>
              </a:rPr>
              <a:t>May the peace of Christ be with you.</a:t>
            </a:r>
          </a:p>
          <a:p>
            <a:pPr algn="ctr"/>
            <a:r>
              <a:rPr lang="en-US" sz="4000" i="1" dirty="0" smtClean="0">
                <a:solidFill>
                  <a:srgbClr val="FFFFFF"/>
                </a:solidFill>
                <a:latin typeface="Arial"/>
                <a:cs typeface="Arial"/>
              </a:rPr>
              <a:t>And also with you</a:t>
            </a:r>
            <a:r>
              <a:rPr lang="en-US" sz="4000" dirty="0" smtClean="0">
                <a:solidFill>
                  <a:srgbClr val="FFFFFF"/>
                </a:solidFill>
                <a:latin typeface="Arial"/>
                <a:cs typeface="Arial"/>
              </a:rPr>
              <a:t>.</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187235" y="1569951"/>
            <a:ext cx="8769529" cy="2939266"/>
          </a:xfrm>
          <a:prstGeom prst="rect">
            <a:avLst/>
          </a:prstGeom>
          <a:noFill/>
        </p:spPr>
        <p:txBody>
          <a:bodyPr wrap="square" rtlCol="0">
            <a:spAutoFit/>
          </a:bodyPr>
          <a:lstStyle/>
          <a:p>
            <a:r>
              <a:rPr lang="en-US" sz="3700" dirty="0" smtClean="0">
                <a:solidFill>
                  <a:srgbClr val="FFFFFF"/>
                </a:solidFill>
              </a:rPr>
              <a:t>“No one can serve two masters, for either he will hate the one and love the other, or he will be devoted to the one and despise the other. You cannot serve God and money.”</a:t>
            </a:r>
            <a:endParaRPr lang="en-US" sz="3700" dirty="0">
              <a:solidFill>
                <a:srgbClr val="FFFFFF"/>
              </a:solidFill>
            </a:endParaRPr>
          </a:p>
        </p:txBody>
      </p:sp>
      <p:sp>
        <p:nvSpPr>
          <p:cNvPr id="9" name="Subtitle 2"/>
          <p:cNvSpPr txBox="1">
            <a:spLocks/>
          </p:cNvSpPr>
          <p:nvPr/>
        </p:nvSpPr>
        <p:spPr>
          <a:xfrm>
            <a:off x="0" y="919966"/>
            <a:ext cx="9144000" cy="509771"/>
          </a:xfrm>
          <a:prstGeom prst="rect">
            <a:avLst/>
          </a:prstGeom>
        </p:spPr>
        <p:txBody>
          <a:bodyPr vert="horz" lIns="91440" tIns="45720" rIns="91440" bIns="45720" rtlCol="0">
            <a:noAutofit/>
          </a:bodyPr>
          <a:lstStyle/>
          <a:p>
            <a:pPr marL="0" marR="0" lvl="0" indent="0" algn="ctr" defTabSz="457200" rtl="0" eaLnBrk="1" fontAlgn="auto" latinLnBrk="0" hangingPunct="1">
              <a:lnSpc>
                <a:spcPct val="100000"/>
              </a:lnSpc>
              <a:spcBef>
                <a:spcPct val="20000"/>
              </a:spcBef>
              <a:spcAft>
                <a:spcPts val="0"/>
              </a:spcAft>
              <a:buClrTx/>
              <a:buSzTx/>
              <a:buFont typeface="Arial"/>
              <a:buNone/>
              <a:tabLst/>
              <a:defRPr/>
            </a:pPr>
            <a:r>
              <a:rPr kumimoji="0" lang="en-US" sz="3000" b="0" i="0" u="none" strike="noStrike" kern="1200" cap="none" spc="0" normalizeH="0" baseline="0" noProof="0" dirty="0" smtClean="0">
                <a:ln>
                  <a:noFill/>
                </a:ln>
                <a:solidFill>
                  <a:srgbClr val="FFFFFF"/>
                </a:solidFill>
                <a:effectLst/>
                <a:uLnTx/>
                <a:uFillTx/>
                <a:latin typeface="Arial"/>
                <a:ea typeface="+mn-ea"/>
                <a:cs typeface="Arial"/>
              </a:rPr>
              <a:t>Matthew 6</a:t>
            </a:r>
            <a:r>
              <a:rPr kumimoji="0" lang="en-US" sz="3000" b="0" i="0" u="none" strike="noStrike" kern="1200" cap="none" spc="0" normalizeH="0" baseline="0" noProof="0" dirty="0" smtClean="0">
                <a:ln>
                  <a:noFill/>
                </a:ln>
                <a:solidFill>
                  <a:srgbClr val="FFFFFF"/>
                </a:solidFill>
                <a:effectLst/>
                <a:uLnTx/>
                <a:uFillTx/>
                <a:latin typeface="Arial"/>
                <a:ea typeface="+mn-ea"/>
                <a:cs typeface="Arial"/>
              </a:rPr>
              <a:t>:24</a:t>
            </a:r>
            <a:endParaRPr kumimoji="0" lang="en-US" sz="3000" b="0" i="0" u="none" strike="noStrike" kern="1200" cap="none" spc="0" normalizeH="0" baseline="0" noProof="0" dirty="0">
              <a:ln>
                <a:noFill/>
              </a:ln>
              <a:solidFill>
                <a:srgbClr val="FFFFFF"/>
              </a:solidFill>
              <a:effectLst/>
              <a:uLnTx/>
              <a:uFillTx/>
              <a:latin typeface="Arial"/>
              <a:ea typeface="+mn-ea"/>
              <a:cs typeface="Arial"/>
            </a:endParaRPr>
          </a:p>
        </p:txBody>
      </p:sp>
      <p:sp>
        <p:nvSpPr>
          <p:cNvPr id="10" name="Title 1"/>
          <p:cNvSpPr txBox="1">
            <a:spLocks/>
          </p:cNvSpPr>
          <p:nvPr/>
        </p:nvSpPr>
        <p:spPr>
          <a:xfrm>
            <a:off x="0" y="1"/>
            <a:ext cx="9144000" cy="993234"/>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5000" dirty="0" smtClean="0">
                <a:solidFill>
                  <a:srgbClr val="FFFFFF"/>
                </a:solidFill>
                <a:latin typeface="Arial"/>
                <a:ea typeface="+mj-ea"/>
                <a:cs typeface="Arial"/>
              </a:rPr>
              <a:t>Offering</a:t>
            </a:r>
            <a:endParaRPr kumimoji="0" lang="en-US" sz="5000" b="0" i="0" u="none" strike="noStrike" kern="1200" cap="none" spc="0" normalizeH="0" baseline="0" noProof="0" dirty="0">
              <a:ln>
                <a:noFill/>
              </a:ln>
              <a:solidFill>
                <a:srgbClr val="FFFFFF"/>
              </a:solidFill>
              <a:effectLst/>
              <a:uLnTx/>
              <a:uFillTx/>
              <a:latin typeface="Arial"/>
              <a:ea typeface="+mj-ea"/>
              <a:cs typeface="Aria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187235" y="2640221"/>
            <a:ext cx="8769529" cy="2862322"/>
          </a:xfrm>
          <a:prstGeom prst="rect">
            <a:avLst/>
          </a:prstGeom>
          <a:noFill/>
        </p:spPr>
        <p:txBody>
          <a:bodyPr wrap="square" rtlCol="0" anchor="ctr">
            <a:spAutoFit/>
          </a:bodyPr>
          <a:lstStyle/>
          <a:p>
            <a:pPr algn="ctr"/>
            <a:r>
              <a:rPr lang="en-US" sz="3600" dirty="0" smtClean="0">
                <a:solidFill>
                  <a:srgbClr val="FFFFFF"/>
                </a:solidFill>
                <a:latin typeface="Arial"/>
                <a:cs typeface="Arial"/>
              </a:rPr>
              <a:t>Praise God, from whom all blessings flow;</a:t>
            </a:r>
          </a:p>
          <a:p>
            <a:pPr algn="ctr"/>
            <a:r>
              <a:rPr lang="en-US" sz="3600" dirty="0" smtClean="0">
                <a:solidFill>
                  <a:srgbClr val="FFFFFF"/>
                </a:solidFill>
                <a:latin typeface="Arial"/>
                <a:cs typeface="Arial"/>
              </a:rPr>
              <a:t>Praise him, all creatures here below;</a:t>
            </a:r>
          </a:p>
          <a:p>
            <a:pPr algn="ctr"/>
            <a:r>
              <a:rPr lang="en-US" sz="3600" dirty="0" smtClean="0">
                <a:solidFill>
                  <a:srgbClr val="FFFFFF"/>
                </a:solidFill>
                <a:latin typeface="Arial"/>
                <a:cs typeface="Arial"/>
              </a:rPr>
              <a:t>Praise him above, ye </a:t>
            </a:r>
            <a:r>
              <a:rPr lang="en-US" sz="3600" dirty="0" err="1" smtClean="0">
                <a:solidFill>
                  <a:srgbClr val="FFFFFF"/>
                </a:solidFill>
                <a:latin typeface="Arial"/>
                <a:cs typeface="Arial"/>
              </a:rPr>
              <a:t>heav’nly</a:t>
            </a:r>
            <a:r>
              <a:rPr lang="en-US" sz="3600" dirty="0" smtClean="0">
                <a:solidFill>
                  <a:srgbClr val="FFFFFF"/>
                </a:solidFill>
                <a:latin typeface="Arial"/>
                <a:cs typeface="Arial"/>
              </a:rPr>
              <a:t> host;</a:t>
            </a:r>
          </a:p>
          <a:p>
            <a:pPr algn="ctr"/>
            <a:r>
              <a:rPr lang="en-US" sz="3600" dirty="0" smtClean="0">
                <a:solidFill>
                  <a:srgbClr val="FFFFFF"/>
                </a:solidFill>
                <a:latin typeface="Arial"/>
                <a:cs typeface="Arial"/>
              </a:rPr>
              <a:t>Praise Father, Son, and Holy Ghost.</a:t>
            </a:r>
          </a:p>
          <a:p>
            <a:pPr algn="ctr"/>
            <a:r>
              <a:rPr lang="en-US" sz="3600" dirty="0" smtClean="0">
                <a:solidFill>
                  <a:srgbClr val="FFFFFF"/>
                </a:solidFill>
                <a:latin typeface="Arial"/>
                <a:cs typeface="Arial"/>
              </a:rPr>
              <a:t>Amen.</a:t>
            </a:r>
          </a:p>
        </p:txBody>
      </p:sp>
      <p:sp>
        <p:nvSpPr>
          <p:cNvPr id="9" name="Subtitle 2"/>
          <p:cNvSpPr txBox="1">
            <a:spLocks/>
          </p:cNvSpPr>
          <p:nvPr/>
        </p:nvSpPr>
        <p:spPr>
          <a:xfrm>
            <a:off x="0" y="919966"/>
            <a:ext cx="9144000" cy="509771"/>
          </a:xfrm>
          <a:prstGeom prst="rect">
            <a:avLst/>
          </a:prstGeom>
        </p:spPr>
        <p:txBody>
          <a:bodyPr vert="horz" lIns="91440" tIns="45720" rIns="91440" bIns="45720" rtlCol="0">
            <a:noAutofit/>
          </a:bodyPr>
          <a:lstStyle/>
          <a:p>
            <a:pPr marL="0" marR="0" lvl="0" indent="0" algn="ctr" defTabSz="457200" rtl="0" eaLnBrk="1" fontAlgn="auto" latinLnBrk="0" hangingPunct="1">
              <a:lnSpc>
                <a:spcPct val="100000"/>
              </a:lnSpc>
              <a:spcBef>
                <a:spcPct val="20000"/>
              </a:spcBef>
              <a:spcAft>
                <a:spcPts val="0"/>
              </a:spcAft>
              <a:buClrTx/>
              <a:buSzTx/>
              <a:buFont typeface="Arial"/>
              <a:buNone/>
              <a:tabLst/>
              <a:defRPr/>
            </a:pPr>
            <a:r>
              <a:rPr kumimoji="0" lang="en-US" sz="2000" b="0" i="0" u="none" strike="noStrike" kern="1200" cap="none" spc="0" normalizeH="0" baseline="0" noProof="0" dirty="0" smtClean="0">
                <a:ln>
                  <a:noFill/>
                </a:ln>
                <a:solidFill>
                  <a:srgbClr val="FFFFFF"/>
                </a:solidFill>
                <a:effectLst/>
                <a:uLnTx/>
                <a:uFillTx/>
                <a:latin typeface="Arial"/>
                <a:ea typeface="+mn-ea"/>
                <a:cs typeface="Arial"/>
              </a:rPr>
              <a:t>Text: Thomas Ken (1674)</a:t>
            </a:r>
            <a:endParaRPr lang="en-US" sz="2000" dirty="0" smtClean="0">
              <a:solidFill>
                <a:srgbClr val="FFFFFF"/>
              </a:solidFill>
              <a:latin typeface="Arial"/>
              <a:cs typeface="Arial"/>
            </a:endParaRPr>
          </a:p>
          <a:p>
            <a:pPr marL="0" marR="0" lvl="0" indent="0" algn="ctr" defTabSz="457200" rtl="0" eaLnBrk="1" fontAlgn="auto" latinLnBrk="0" hangingPunct="1">
              <a:lnSpc>
                <a:spcPct val="100000"/>
              </a:lnSpc>
              <a:spcBef>
                <a:spcPct val="20000"/>
              </a:spcBef>
              <a:spcAft>
                <a:spcPts val="0"/>
              </a:spcAft>
              <a:buClrTx/>
              <a:buSzTx/>
              <a:buFont typeface="Arial"/>
              <a:buNone/>
              <a:tabLst/>
              <a:defRPr/>
            </a:pPr>
            <a:r>
              <a:rPr kumimoji="0" lang="en-US" sz="2000" b="0" i="0" u="none" strike="noStrike" kern="1200" cap="none" spc="0" normalizeH="0" baseline="0" noProof="0" dirty="0" smtClean="0">
                <a:ln>
                  <a:noFill/>
                </a:ln>
                <a:solidFill>
                  <a:srgbClr val="FFFFFF"/>
                </a:solidFill>
                <a:effectLst/>
                <a:uLnTx/>
                <a:uFillTx/>
                <a:latin typeface="Arial"/>
                <a:ea typeface="+mn-ea"/>
                <a:cs typeface="Arial"/>
              </a:rPr>
              <a:t>Music: “Old 100</a:t>
            </a:r>
            <a:r>
              <a:rPr kumimoji="0" lang="en-US" sz="2000" b="0" i="0" u="none" strike="noStrike" kern="1200" cap="none" spc="0" normalizeH="0" baseline="30000" noProof="0" dirty="0" smtClean="0">
                <a:ln>
                  <a:noFill/>
                </a:ln>
                <a:solidFill>
                  <a:srgbClr val="FFFFFF"/>
                </a:solidFill>
                <a:effectLst/>
                <a:uLnTx/>
                <a:uFillTx/>
                <a:latin typeface="Arial"/>
                <a:ea typeface="+mn-ea"/>
                <a:cs typeface="Arial"/>
              </a:rPr>
              <a:t>th</a:t>
            </a:r>
            <a:r>
              <a:rPr kumimoji="0" lang="en-US" sz="2000" b="0" i="0" u="none" strike="noStrike" kern="1200" cap="none" spc="0" normalizeH="0" baseline="0" noProof="0" dirty="0" smtClean="0">
                <a:ln>
                  <a:noFill/>
                </a:ln>
                <a:solidFill>
                  <a:srgbClr val="FFFFFF"/>
                </a:solidFill>
                <a:effectLst/>
                <a:uLnTx/>
                <a:uFillTx/>
                <a:latin typeface="Arial"/>
                <a:ea typeface="+mn-ea"/>
                <a:cs typeface="Arial"/>
              </a:rPr>
              <a:t>” / </a:t>
            </a:r>
            <a:r>
              <a:rPr kumimoji="0" lang="en-US" sz="2000" b="0" i="0" u="none" strike="noStrike" kern="1200" cap="none" spc="0" normalizeH="0" baseline="0" noProof="0" dirty="0" err="1" smtClean="0">
                <a:ln>
                  <a:noFill/>
                </a:ln>
                <a:solidFill>
                  <a:srgbClr val="FFFFFF"/>
                </a:solidFill>
                <a:effectLst/>
                <a:uLnTx/>
                <a:uFillTx/>
                <a:latin typeface="Arial"/>
                <a:ea typeface="+mn-ea"/>
                <a:cs typeface="Arial"/>
              </a:rPr>
              <a:t>Genevan</a:t>
            </a:r>
            <a:r>
              <a:rPr kumimoji="0" lang="en-US" sz="2000" b="0" i="0" u="none" strike="noStrike" kern="1200" cap="none" spc="0" normalizeH="0" baseline="0" noProof="0" dirty="0" smtClean="0">
                <a:ln>
                  <a:noFill/>
                </a:ln>
                <a:solidFill>
                  <a:srgbClr val="FFFFFF"/>
                </a:solidFill>
                <a:effectLst/>
                <a:uLnTx/>
                <a:uFillTx/>
                <a:latin typeface="Arial"/>
                <a:ea typeface="+mn-ea"/>
                <a:cs typeface="Arial"/>
              </a:rPr>
              <a:t> Psalter / Louis Bourgeois (1551)</a:t>
            </a:r>
            <a:endParaRPr kumimoji="0" lang="en-US" sz="2000" b="0" i="0" u="none" strike="noStrike" kern="1200" cap="none" spc="0" normalizeH="0" baseline="0" noProof="0" dirty="0">
              <a:ln>
                <a:noFill/>
              </a:ln>
              <a:solidFill>
                <a:srgbClr val="FFFFFF"/>
              </a:solidFill>
              <a:effectLst/>
              <a:uLnTx/>
              <a:uFillTx/>
              <a:latin typeface="Arial"/>
              <a:ea typeface="+mn-ea"/>
              <a:cs typeface="Arial"/>
            </a:endParaRPr>
          </a:p>
        </p:txBody>
      </p:sp>
      <p:sp>
        <p:nvSpPr>
          <p:cNvPr id="10" name="Title 1"/>
          <p:cNvSpPr txBox="1">
            <a:spLocks/>
          </p:cNvSpPr>
          <p:nvPr/>
        </p:nvSpPr>
        <p:spPr>
          <a:xfrm>
            <a:off x="0" y="1"/>
            <a:ext cx="9144000" cy="993234"/>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5000" dirty="0" smtClean="0">
                <a:solidFill>
                  <a:srgbClr val="FFFFFF"/>
                </a:solidFill>
                <a:latin typeface="Arial"/>
                <a:ea typeface="+mj-ea"/>
                <a:cs typeface="Arial"/>
              </a:rPr>
              <a:t>The Doxology</a:t>
            </a:r>
            <a:endParaRPr kumimoji="0" lang="en-US" sz="5000" b="0" i="0" u="none" strike="noStrike" kern="1200" cap="none" spc="0" normalizeH="0" baseline="0" noProof="0" dirty="0">
              <a:ln>
                <a:noFill/>
              </a:ln>
              <a:solidFill>
                <a:srgbClr val="FFFFFF"/>
              </a:solidFill>
              <a:effectLst/>
              <a:uLnTx/>
              <a:uFillTx/>
              <a:latin typeface="Arial"/>
              <a:ea typeface="+mj-ea"/>
              <a:cs typeface="Arial"/>
            </a:endParaRPr>
          </a:p>
        </p:txBody>
      </p:sp>
      <p:sp>
        <p:nvSpPr>
          <p:cNvPr id="5" name="Subtitle 2"/>
          <p:cNvSpPr>
            <a:spLocks noGrp="1"/>
          </p:cNvSpPr>
          <p:nvPr>
            <p:ph type="subTitle" idx="1"/>
          </p:nvPr>
        </p:nvSpPr>
        <p:spPr>
          <a:xfrm>
            <a:off x="309345" y="6154793"/>
            <a:ext cx="8523274" cy="545470"/>
          </a:xfrm>
        </p:spPr>
        <p:txBody>
          <a:bodyPr>
            <a:noAutofit/>
          </a:bodyPr>
          <a:lstStyle/>
          <a:p>
            <a:endParaRPr lang="en-US" sz="1500" dirty="0" smtClean="0">
              <a:solidFill>
                <a:srgbClr val="FFFFFF"/>
              </a:solidFill>
              <a:cs typeface="Arial"/>
            </a:endParaRPr>
          </a:p>
          <a:p>
            <a:r>
              <a:rPr lang="en-US" sz="1500" dirty="0" smtClean="0">
                <a:solidFill>
                  <a:srgbClr val="FFFFFF"/>
                </a:solidFill>
                <a:cs typeface="Arial"/>
              </a:rPr>
              <a:t>Public Domain  •  CCLI License #11109756</a:t>
            </a:r>
            <a:endParaRPr lang="en-US" sz="1500" dirty="0">
              <a:solidFill>
                <a:srgbClr val="FFFFFF"/>
              </a:solidFill>
              <a:cs typeface="Aria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187235" y="1569951"/>
            <a:ext cx="8769529" cy="3170099"/>
          </a:xfrm>
          <a:prstGeom prst="rect">
            <a:avLst/>
          </a:prstGeom>
          <a:noFill/>
        </p:spPr>
        <p:txBody>
          <a:bodyPr wrap="square" rtlCol="0">
            <a:spAutoFit/>
          </a:bodyPr>
          <a:lstStyle/>
          <a:p>
            <a:pPr algn="ctr"/>
            <a:endParaRPr lang="en-US" sz="4000" dirty="0" smtClean="0">
              <a:solidFill>
                <a:schemeClr val="bg1"/>
              </a:solidFill>
              <a:cs typeface="Arial"/>
            </a:endParaRPr>
          </a:p>
          <a:p>
            <a:pPr algn="ctr"/>
            <a:r>
              <a:rPr lang="en-US" sz="4000" dirty="0" smtClean="0">
                <a:solidFill>
                  <a:schemeClr val="bg1"/>
                </a:solidFill>
                <a:cs typeface="Arial"/>
              </a:rPr>
              <a:t>…</a:t>
            </a:r>
          </a:p>
          <a:p>
            <a:pPr algn="ctr"/>
            <a:endParaRPr lang="en-US" sz="4000" dirty="0" smtClean="0">
              <a:solidFill>
                <a:schemeClr val="bg1"/>
              </a:solidFill>
              <a:cs typeface="Arial"/>
            </a:endParaRPr>
          </a:p>
          <a:p>
            <a:pPr algn="ctr"/>
            <a:r>
              <a:rPr lang="en-US" sz="4000" dirty="0" smtClean="0">
                <a:solidFill>
                  <a:schemeClr val="bg1"/>
                </a:solidFill>
                <a:cs typeface="Arial"/>
              </a:rPr>
              <a:t>The Word of the Lord.</a:t>
            </a:r>
          </a:p>
          <a:p>
            <a:pPr algn="ctr"/>
            <a:r>
              <a:rPr lang="en-US" sz="4000" i="1" dirty="0" smtClean="0">
                <a:solidFill>
                  <a:schemeClr val="bg1"/>
                </a:solidFill>
                <a:cs typeface="Arial"/>
              </a:rPr>
              <a:t>Thanks be to God!</a:t>
            </a:r>
          </a:p>
        </p:txBody>
      </p:sp>
      <p:sp>
        <p:nvSpPr>
          <p:cNvPr id="9" name="Subtitle 2"/>
          <p:cNvSpPr txBox="1">
            <a:spLocks/>
          </p:cNvSpPr>
          <p:nvPr/>
        </p:nvSpPr>
        <p:spPr>
          <a:xfrm>
            <a:off x="0" y="919966"/>
            <a:ext cx="9144000" cy="509771"/>
          </a:xfrm>
          <a:prstGeom prst="rect">
            <a:avLst/>
          </a:prstGeom>
        </p:spPr>
        <p:txBody>
          <a:bodyPr vert="horz" lIns="91440" tIns="45720" rIns="91440" bIns="45720" rtlCol="0">
            <a:noAutofit/>
          </a:bodyPr>
          <a:lstStyle/>
          <a:p>
            <a:pPr marL="0" marR="0" lvl="0" indent="0" algn="ctr" defTabSz="457200" rtl="0" eaLnBrk="1" fontAlgn="auto" latinLnBrk="0" hangingPunct="1">
              <a:lnSpc>
                <a:spcPct val="100000"/>
              </a:lnSpc>
              <a:spcBef>
                <a:spcPct val="20000"/>
              </a:spcBef>
              <a:spcAft>
                <a:spcPts val="0"/>
              </a:spcAft>
              <a:buClrTx/>
              <a:buSzTx/>
              <a:buFont typeface="Arial"/>
              <a:buNone/>
              <a:tabLst/>
              <a:defRPr/>
            </a:pPr>
            <a:r>
              <a:rPr lang="en-US" sz="3000" dirty="0" smtClean="0">
                <a:solidFill>
                  <a:srgbClr val="FFFFFF"/>
                </a:solidFill>
                <a:latin typeface="Arial"/>
                <a:cs typeface="Arial"/>
              </a:rPr>
              <a:t>1 Samuel 2:1-10</a:t>
            </a:r>
            <a:endParaRPr kumimoji="0" lang="en-US" sz="3000" b="0" i="0" u="none" strike="noStrike" kern="1200" cap="none" spc="0" normalizeH="0" baseline="0" noProof="0" dirty="0">
              <a:ln>
                <a:noFill/>
              </a:ln>
              <a:solidFill>
                <a:srgbClr val="FFFFFF"/>
              </a:solidFill>
              <a:effectLst/>
              <a:uLnTx/>
              <a:uFillTx/>
              <a:latin typeface="Arial"/>
              <a:ea typeface="+mn-ea"/>
              <a:cs typeface="Arial"/>
            </a:endParaRPr>
          </a:p>
        </p:txBody>
      </p:sp>
      <p:sp>
        <p:nvSpPr>
          <p:cNvPr id="10" name="Title 1"/>
          <p:cNvSpPr txBox="1">
            <a:spLocks/>
          </p:cNvSpPr>
          <p:nvPr/>
        </p:nvSpPr>
        <p:spPr>
          <a:xfrm>
            <a:off x="0" y="1"/>
            <a:ext cx="9144000" cy="993234"/>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5000" dirty="0" smtClean="0">
                <a:solidFill>
                  <a:srgbClr val="FFFFFF"/>
                </a:solidFill>
                <a:latin typeface="Arial"/>
                <a:ea typeface="+mj-ea"/>
                <a:cs typeface="Arial"/>
              </a:rPr>
              <a:t>Old Testament Reading</a:t>
            </a:r>
            <a:endParaRPr kumimoji="0" lang="en-US" sz="5000" b="0" i="0" u="none" strike="noStrike" kern="1200" cap="none" spc="0" normalizeH="0" baseline="0" noProof="0" dirty="0">
              <a:ln>
                <a:noFill/>
              </a:ln>
              <a:solidFill>
                <a:srgbClr val="FFFFFF"/>
              </a:solidFill>
              <a:effectLst/>
              <a:uLnTx/>
              <a:uFillTx/>
              <a:latin typeface="Arial"/>
              <a:ea typeface="+mj-ea"/>
              <a:cs typeface="Aria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187235" y="2461390"/>
            <a:ext cx="8769529" cy="1938992"/>
          </a:xfrm>
          <a:prstGeom prst="rect">
            <a:avLst/>
          </a:prstGeom>
          <a:noFill/>
        </p:spPr>
        <p:txBody>
          <a:bodyPr wrap="square" rtlCol="0" anchor="ctr">
            <a:spAutoFit/>
          </a:bodyPr>
          <a:lstStyle/>
          <a:p>
            <a:pPr algn="ctr"/>
            <a:r>
              <a:rPr lang="en-US" sz="4000" dirty="0" smtClean="0">
                <a:solidFill>
                  <a:srgbClr val="FFFFFF"/>
                </a:solidFill>
                <a:latin typeface="Arial"/>
                <a:cs typeface="Arial"/>
              </a:rPr>
              <a:t>The Lord be with you.</a:t>
            </a:r>
            <a:endParaRPr lang="en-US" sz="4000" i="1" dirty="0" smtClean="0">
              <a:solidFill>
                <a:srgbClr val="FFFFFF"/>
              </a:solidFill>
              <a:latin typeface="Arial"/>
              <a:cs typeface="Arial"/>
            </a:endParaRPr>
          </a:p>
          <a:p>
            <a:pPr algn="ctr"/>
            <a:r>
              <a:rPr lang="en-US" sz="4000" i="1" dirty="0" smtClean="0">
                <a:solidFill>
                  <a:srgbClr val="FFFFFF"/>
                </a:solidFill>
                <a:latin typeface="Arial"/>
                <a:cs typeface="Arial"/>
              </a:rPr>
              <a:t>And also with you</a:t>
            </a:r>
            <a:r>
              <a:rPr lang="en-US" sz="4000" dirty="0" smtClean="0">
                <a:solidFill>
                  <a:srgbClr val="FFFFFF"/>
                </a:solidFill>
                <a:latin typeface="Arial"/>
                <a:cs typeface="Arial"/>
              </a:rPr>
              <a:t>.</a:t>
            </a:r>
          </a:p>
          <a:p>
            <a:pPr algn="ctr"/>
            <a:r>
              <a:rPr lang="en-US" sz="4000" dirty="0" smtClean="0">
                <a:solidFill>
                  <a:srgbClr val="FFFFFF"/>
                </a:solidFill>
                <a:latin typeface="Arial"/>
                <a:cs typeface="Arial"/>
              </a:rPr>
              <a:t>Let us pray…</a:t>
            </a:r>
          </a:p>
        </p:txBody>
      </p:sp>
      <p:sp>
        <p:nvSpPr>
          <p:cNvPr id="10" name="Title 1"/>
          <p:cNvSpPr txBox="1">
            <a:spLocks/>
          </p:cNvSpPr>
          <p:nvPr/>
        </p:nvSpPr>
        <p:spPr>
          <a:xfrm>
            <a:off x="0" y="1"/>
            <a:ext cx="9144000" cy="993234"/>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5000" dirty="0" smtClean="0">
                <a:solidFill>
                  <a:srgbClr val="FFFFFF"/>
                </a:solidFill>
                <a:latin typeface="Arial"/>
                <a:ea typeface="+mj-ea"/>
                <a:cs typeface="Arial"/>
              </a:rPr>
              <a:t>Prayers of the People</a:t>
            </a:r>
            <a:endParaRPr kumimoji="0" lang="en-US" sz="5000" b="0" i="0" u="none" strike="noStrike" kern="1200" cap="none" spc="0" normalizeH="0" baseline="0" noProof="0" dirty="0">
              <a:ln>
                <a:noFill/>
              </a:ln>
              <a:solidFill>
                <a:srgbClr val="FFFFFF"/>
              </a:solidFill>
              <a:effectLst/>
              <a:uLnTx/>
              <a:uFillTx/>
              <a:latin typeface="Arial"/>
              <a:ea typeface="+mj-ea"/>
              <a:cs typeface="Aria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187235" y="2228487"/>
            <a:ext cx="8769529" cy="3170099"/>
          </a:xfrm>
          <a:prstGeom prst="rect">
            <a:avLst/>
          </a:prstGeom>
          <a:noFill/>
        </p:spPr>
        <p:txBody>
          <a:bodyPr wrap="square" rtlCol="0" anchor="ctr">
            <a:spAutoFit/>
          </a:bodyPr>
          <a:lstStyle/>
          <a:p>
            <a:pPr algn="ctr"/>
            <a:r>
              <a:rPr lang="en-US" sz="4000" dirty="0" smtClean="0">
                <a:solidFill>
                  <a:srgbClr val="FFFFFF"/>
                </a:solidFill>
              </a:rPr>
              <a:t>Clap your hands, all peoples!</a:t>
            </a:r>
          </a:p>
          <a:p>
            <a:pPr algn="ctr"/>
            <a:r>
              <a:rPr lang="en-US" sz="4000" dirty="0" smtClean="0">
                <a:solidFill>
                  <a:srgbClr val="FFFFFF"/>
                </a:solidFill>
              </a:rPr>
              <a:t>Shout to God with loud songs of joy!</a:t>
            </a:r>
            <a:endParaRPr lang="en-US" sz="4000" dirty="0" smtClean="0">
              <a:solidFill>
                <a:srgbClr val="FFFFFF"/>
              </a:solidFill>
            </a:endParaRPr>
          </a:p>
          <a:p>
            <a:pPr algn="ctr"/>
            <a:r>
              <a:rPr lang="en-US" sz="4000" dirty="0" smtClean="0">
                <a:solidFill>
                  <a:srgbClr val="FFFFFF"/>
                </a:solidFill>
              </a:rPr>
              <a:t>For the </a:t>
            </a:r>
            <a:r>
              <a:rPr lang="en-US" sz="4000" cap="small" dirty="0" smtClean="0">
                <a:solidFill>
                  <a:srgbClr val="FFFFFF"/>
                </a:solidFill>
              </a:rPr>
              <a:t>Lord</a:t>
            </a:r>
            <a:r>
              <a:rPr lang="en-US" sz="4000" dirty="0" smtClean="0">
                <a:solidFill>
                  <a:srgbClr val="FFFFFF"/>
                </a:solidFill>
              </a:rPr>
              <a:t>, the Most High,</a:t>
            </a:r>
          </a:p>
          <a:p>
            <a:pPr algn="ctr"/>
            <a:r>
              <a:rPr lang="en-US" sz="4000" dirty="0" smtClean="0">
                <a:solidFill>
                  <a:srgbClr val="FFFFFF"/>
                </a:solidFill>
              </a:rPr>
              <a:t>is to be feared,</a:t>
            </a:r>
          </a:p>
          <a:p>
            <a:pPr algn="ctr"/>
            <a:r>
              <a:rPr lang="en-US" sz="4000" dirty="0" smtClean="0">
                <a:solidFill>
                  <a:srgbClr val="FFFFFF"/>
                </a:solidFill>
              </a:rPr>
              <a:t>a great king over </a:t>
            </a:r>
            <a:r>
              <a:rPr lang="en-US" sz="4000" dirty="0" smtClean="0">
                <a:solidFill>
                  <a:srgbClr val="FFFFFF"/>
                </a:solidFill>
              </a:rPr>
              <a:t>all the earth.</a:t>
            </a:r>
            <a:endParaRPr lang="en-US" sz="4000" dirty="0" smtClean="0">
              <a:solidFill>
                <a:srgbClr val="FFFFFF"/>
              </a:solidFill>
            </a:endParaRPr>
          </a:p>
        </p:txBody>
      </p:sp>
      <p:sp>
        <p:nvSpPr>
          <p:cNvPr id="9" name="Subtitle 2"/>
          <p:cNvSpPr txBox="1">
            <a:spLocks/>
          </p:cNvSpPr>
          <p:nvPr/>
        </p:nvSpPr>
        <p:spPr>
          <a:xfrm>
            <a:off x="0" y="919966"/>
            <a:ext cx="9144000" cy="509771"/>
          </a:xfrm>
          <a:prstGeom prst="rect">
            <a:avLst/>
          </a:prstGeom>
        </p:spPr>
        <p:txBody>
          <a:bodyPr vert="horz" lIns="91440" tIns="45720" rIns="91440" bIns="45720" rtlCol="0">
            <a:noAutofit/>
          </a:bodyPr>
          <a:lstStyle/>
          <a:p>
            <a:pPr marL="0" marR="0" lvl="0" indent="0" algn="ctr" defTabSz="457200" rtl="0" eaLnBrk="1" fontAlgn="auto" latinLnBrk="0" hangingPunct="1">
              <a:lnSpc>
                <a:spcPct val="100000"/>
              </a:lnSpc>
              <a:spcBef>
                <a:spcPct val="20000"/>
              </a:spcBef>
              <a:spcAft>
                <a:spcPts val="0"/>
              </a:spcAft>
              <a:buClrTx/>
              <a:buSzTx/>
              <a:buFont typeface="Arial"/>
              <a:buNone/>
              <a:tabLst/>
              <a:defRPr/>
            </a:pPr>
            <a:r>
              <a:rPr kumimoji="0" lang="en-US" sz="3000" b="0" i="0" u="none" strike="noStrike" kern="1200" cap="none" spc="0" normalizeH="0" baseline="0" noProof="0" dirty="0" smtClean="0">
                <a:ln>
                  <a:noFill/>
                </a:ln>
                <a:solidFill>
                  <a:srgbClr val="FFFFFF"/>
                </a:solidFill>
                <a:effectLst/>
                <a:uLnTx/>
                <a:uFillTx/>
                <a:latin typeface="Arial"/>
                <a:ea typeface="+mn-ea"/>
                <a:cs typeface="Arial"/>
              </a:rPr>
              <a:t>Psalm</a:t>
            </a:r>
            <a:r>
              <a:rPr kumimoji="0" lang="en-US" sz="3000" b="0" i="0" u="none" strike="noStrike" kern="1200" cap="none" spc="0" normalizeH="0" baseline="0" noProof="0" dirty="0" smtClean="0">
                <a:ln>
                  <a:noFill/>
                </a:ln>
                <a:solidFill>
                  <a:srgbClr val="FFFFFF"/>
                </a:solidFill>
                <a:effectLst/>
                <a:uLnTx/>
                <a:uFillTx/>
                <a:latin typeface="Arial"/>
                <a:ea typeface="+mn-ea"/>
                <a:cs typeface="Arial"/>
              </a:rPr>
              <a:t> </a:t>
            </a:r>
            <a:r>
              <a:rPr lang="en-US" sz="3000" dirty="0" smtClean="0">
                <a:solidFill>
                  <a:srgbClr val="FFFFFF"/>
                </a:solidFill>
                <a:latin typeface="Arial"/>
                <a:cs typeface="Arial"/>
              </a:rPr>
              <a:t>47:1-2</a:t>
            </a:r>
            <a:endParaRPr kumimoji="0" lang="en-US" sz="3000" b="0" i="0" u="none" strike="noStrike" kern="1200" cap="none" spc="0" normalizeH="0" baseline="0" noProof="0" dirty="0">
              <a:ln>
                <a:noFill/>
              </a:ln>
              <a:solidFill>
                <a:srgbClr val="FFFFFF"/>
              </a:solidFill>
              <a:effectLst/>
              <a:uLnTx/>
              <a:uFillTx/>
              <a:latin typeface="Arial"/>
              <a:ea typeface="+mn-ea"/>
              <a:cs typeface="Arial"/>
            </a:endParaRPr>
          </a:p>
        </p:txBody>
      </p:sp>
      <p:sp>
        <p:nvSpPr>
          <p:cNvPr id="10" name="Title 1"/>
          <p:cNvSpPr txBox="1">
            <a:spLocks/>
          </p:cNvSpPr>
          <p:nvPr/>
        </p:nvSpPr>
        <p:spPr>
          <a:xfrm>
            <a:off x="0" y="1"/>
            <a:ext cx="9144000" cy="993234"/>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5000" dirty="0" smtClean="0">
                <a:solidFill>
                  <a:srgbClr val="FFFFFF"/>
                </a:solidFill>
                <a:latin typeface="Arial"/>
                <a:ea typeface="+mj-ea"/>
                <a:cs typeface="Arial"/>
              </a:rPr>
              <a:t>Call to Worship</a:t>
            </a:r>
            <a:endParaRPr kumimoji="0" lang="en-US" sz="5000" b="0" i="0" u="none" strike="noStrike" kern="1200" cap="none" spc="0" normalizeH="0" baseline="0" noProof="0" dirty="0">
              <a:ln>
                <a:noFill/>
              </a:ln>
              <a:solidFill>
                <a:srgbClr val="FFFFFF"/>
              </a:solidFill>
              <a:effectLst/>
              <a:uLnTx/>
              <a:uFillTx/>
              <a:latin typeface="Arial"/>
              <a:ea typeface="+mj-ea"/>
              <a:cs typeface="Aria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187235" y="922531"/>
            <a:ext cx="8769529" cy="5016758"/>
          </a:xfrm>
          <a:prstGeom prst="rect">
            <a:avLst/>
          </a:prstGeom>
          <a:noFill/>
        </p:spPr>
        <p:txBody>
          <a:bodyPr wrap="square" rtlCol="0" anchor="ctr">
            <a:spAutoFit/>
          </a:bodyPr>
          <a:lstStyle/>
          <a:p>
            <a:pPr algn="ctr"/>
            <a:r>
              <a:rPr lang="en-US" sz="4000" dirty="0" smtClean="0">
                <a:solidFill>
                  <a:srgbClr val="FFFFFF"/>
                </a:solidFill>
                <a:latin typeface="Arial"/>
                <a:cs typeface="Arial"/>
              </a:rPr>
              <a:t>Our Lord Jesus Christ,</a:t>
            </a:r>
          </a:p>
          <a:p>
            <a:pPr algn="ctr"/>
            <a:r>
              <a:rPr lang="en-US" sz="4000" dirty="0" smtClean="0">
                <a:solidFill>
                  <a:srgbClr val="FFFFFF"/>
                </a:solidFill>
                <a:latin typeface="Arial"/>
                <a:cs typeface="Arial"/>
              </a:rPr>
              <a:t>you came into the world</a:t>
            </a:r>
          </a:p>
          <a:p>
            <a:pPr algn="ctr"/>
            <a:r>
              <a:rPr lang="en-US" sz="4000" dirty="0" smtClean="0">
                <a:solidFill>
                  <a:srgbClr val="FFFFFF"/>
                </a:solidFill>
                <a:latin typeface="Arial"/>
                <a:cs typeface="Arial"/>
              </a:rPr>
              <a:t>to reign in justice as our King:</a:t>
            </a:r>
          </a:p>
          <a:p>
            <a:pPr algn="ctr"/>
            <a:endParaRPr lang="en-US" sz="4000" dirty="0" smtClean="0">
              <a:solidFill>
                <a:srgbClr val="FFFFFF"/>
              </a:solidFill>
              <a:latin typeface="Arial"/>
              <a:cs typeface="Arial"/>
            </a:endParaRPr>
          </a:p>
          <a:p>
            <a:pPr algn="ctr"/>
            <a:r>
              <a:rPr lang="en-US" sz="4000" i="1" dirty="0" smtClean="0">
                <a:solidFill>
                  <a:srgbClr val="FFFFFF"/>
                </a:solidFill>
                <a:latin typeface="Arial"/>
                <a:cs typeface="Arial"/>
              </a:rPr>
              <a:t>Cause our President and Congress</a:t>
            </a:r>
          </a:p>
          <a:p>
            <a:pPr algn="ctr"/>
            <a:r>
              <a:rPr lang="en-US" sz="4000" i="1" dirty="0" smtClean="0">
                <a:solidFill>
                  <a:srgbClr val="FFFFFF"/>
                </a:solidFill>
                <a:latin typeface="Arial"/>
                <a:cs typeface="Arial"/>
              </a:rPr>
              <a:t>to love justice and mercy.</a:t>
            </a:r>
          </a:p>
          <a:p>
            <a:pPr algn="ctr"/>
            <a:r>
              <a:rPr lang="en-US" sz="4000" i="1" dirty="0" smtClean="0">
                <a:solidFill>
                  <a:srgbClr val="FFFFFF"/>
                </a:solidFill>
                <a:latin typeface="Arial"/>
                <a:cs typeface="Arial"/>
              </a:rPr>
              <a:t>Help our Mayor and City Council</a:t>
            </a:r>
          </a:p>
          <a:p>
            <a:pPr algn="ctr"/>
            <a:r>
              <a:rPr lang="en-US" sz="4000" i="1" dirty="0" smtClean="0">
                <a:solidFill>
                  <a:srgbClr val="FFFFFF"/>
                </a:solidFill>
                <a:latin typeface="Arial"/>
                <a:cs typeface="Arial"/>
              </a:rPr>
              <a:t>to increase the peace of the city.</a:t>
            </a:r>
            <a:endParaRPr lang="en-US" sz="4000" dirty="0" smtClean="0">
              <a:solidFill>
                <a:srgbClr val="FFFFFF"/>
              </a:solidFill>
              <a:latin typeface="Arial"/>
              <a:cs typeface="Aria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187235" y="202263"/>
            <a:ext cx="8769529" cy="6449152"/>
          </a:xfrm>
          <a:prstGeom prst="rect">
            <a:avLst/>
          </a:prstGeom>
          <a:noFill/>
        </p:spPr>
        <p:txBody>
          <a:bodyPr wrap="square" rtlCol="0" anchor="ctr">
            <a:spAutoFit/>
          </a:bodyPr>
          <a:lstStyle/>
          <a:p>
            <a:pPr algn="ctr"/>
            <a:r>
              <a:rPr lang="en-US" sz="4000" dirty="0" smtClean="0">
                <a:solidFill>
                  <a:srgbClr val="FFFFFF"/>
                </a:solidFill>
                <a:cs typeface="Arial"/>
              </a:rPr>
              <a:t>Our Lord Jesus Christ,</a:t>
            </a:r>
          </a:p>
          <a:p>
            <a:pPr algn="ctr"/>
            <a:r>
              <a:rPr lang="en-US" sz="4000" dirty="0" smtClean="0">
                <a:solidFill>
                  <a:srgbClr val="FFFFFF"/>
                </a:solidFill>
                <a:cs typeface="Arial"/>
              </a:rPr>
              <a:t>you came into the world</a:t>
            </a:r>
          </a:p>
          <a:p>
            <a:pPr algn="ctr"/>
            <a:r>
              <a:rPr lang="en-US" sz="4000" dirty="0" smtClean="0">
                <a:solidFill>
                  <a:srgbClr val="FFFFFF"/>
                </a:solidFill>
                <a:cs typeface="Arial"/>
              </a:rPr>
              <a:t>to destroy the works of the devil:</a:t>
            </a:r>
          </a:p>
          <a:p>
            <a:pPr algn="ctr"/>
            <a:endParaRPr lang="en-US" sz="4000" dirty="0" smtClean="0">
              <a:solidFill>
                <a:srgbClr val="FFFFFF"/>
              </a:solidFill>
              <a:cs typeface="Arial"/>
            </a:endParaRPr>
          </a:p>
          <a:p>
            <a:pPr algn="ctr"/>
            <a:r>
              <a:rPr lang="en-US" sz="4000" i="1" dirty="0" smtClean="0">
                <a:solidFill>
                  <a:srgbClr val="FFFFFF"/>
                </a:solidFill>
                <a:cs typeface="Arial"/>
              </a:rPr>
              <a:t>Restrain the wickedness</a:t>
            </a:r>
          </a:p>
          <a:p>
            <a:pPr algn="ctr"/>
            <a:r>
              <a:rPr lang="en-US" sz="4000" i="1" dirty="0" smtClean="0">
                <a:solidFill>
                  <a:srgbClr val="FFFFFF"/>
                </a:solidFill>
                <a:cs typeface="Arial"/>
              </a:rPr>
              <a:t>in our city by your Law.</a:t>
            </a:r>
          </a:p>
          <a:p>
            <a:pPr algn="ctr"/>
            <a:r>
              <a:rPr lang="en-US" sz="4000" i="1" dirty="0" smtClean="0">
                <a:solidFill>
                  <a:srgbClr val="FFFFFF"/>
                </a:solidFill>
                <a:cs typeface="Arial"/>
              </a:rPr>
              <a:t>Destroy the wickedness</a:t>
            </a:r>
          </a:p>
          <a:p>
            <a:pPr algn="ctr"/>
            <a:r>
              <a:rPr lang="en-US" sz="4000" i="1" dirty="0" smtClean="0">
                <a:solidFill>
                  <a:srgbClr val="FFFFFF"/>
                </a:solidFill>
                <a:cs typeface="Arial"/>
              </a:rPr>
              <a:t>in our own hearts by your Spirit.</a:t>
            </a:r>
          </a:p>
          <a:p>
            <a:pPr algn="ctr"/>
            <a:r>
              <a:rPr lang="en-US" sz="4000" i="1" dirty="0" smtClean="0">
                <a:solidFill>
                  <a:srgbClr val="FFFFFF"/>
                </a:solidFill>
                <a:cs typeface="Arial"/>
              </a:rPr>
              <a:t>Protect us from the temptations,</a:t>
            </a:r>
          </a:p>
          <a:p>
            <a:pPr algn="ctr"/>
            <a:r>
              <a:rPr lang="en-US" sz="4000" i="1" dirty="0" smtClean="0">
                <a:solidFill>
                  <a:srgbClr val="FFFFFF"/>
                </a:solidFill>
                <a:cs typeface="Arial"/>
              </a:rPr>
              <a:t>deceit and accusations of the devil.</a:t>
            </a:r>
            <a:endParaRPr lang="en-US" sz="4000" dirty="0">
              <a:solidFill>
                <a:srgbClr val="FFFFFF"/>
              </a:solidFill>
              <a:cs typeface="Aria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187235" y="302908"/>
            <a:ext cx="8769529" cy="6247864"/>
          </a:xfrm>
          <a:prstGeom prst="rect">
            <a:avLst/>
          </a:prstGeom>
          <a:noFill/>
        </p:spPr>
        <p:txBody>
          <a:bodyPr wrap="square" rtlCol="0" anchor="ctr">
            <a:spAutoFit/>
          </a:bodyPr>
          <a:lstStyle/>
          <a:p>
            <a:pPr algn="ctr"/>
            <a:r>
              <a:rPr lang="en-US" sz="4000" dirty="0" smtClean="0">
                <a:solidFill>
                  <a:srgbClr val="FFFFFF"/>
                </a:solidFill>
                <a:latin typeface="Arial"/>
                <a:cs typeface="Arial"/>
              </a:rPr>
              <a:t>Our Lord Jesus Christ,</a:t>
            </a:r>
          </a:p>
          <a:p>
            <a:pPr algn="ctr"/>
            <a:r>
              <a:rPr lang="en-US" sz="4000" dirty="0" smtClean="0">
                <a:solidFill>
                  <a:srgbClr val="FFFFFF"/>
                </a:solidFill>
                <a:latin typeface="Arial"/>
                <a:cs typeface="Arial"/>
              </a:rPr>
              <a:t>you came into the world</a:t>
            </a:r>
          </a:p>
          <a:p>
            <a:pPr algn="ctr"/>
            <a:r>
              <a:rPr lang="en-US" sz="4000" dirty="0" smtClean="0">
                <a:solidFill>
                  <a:srgbClr val="FFFFFF"/>
                </a:solidFill>
                <a:latin typeface="Arial"/>
                <a:cs typeface="Arial"/>
              </a:rPr>
              <a:t>to bring us peace with God:</a:t>
            </a:r>
          </a:p>
          <a:p>
            <a:pPr algn="ctr"/>
            <a:endParaRPr lang="en-US" sz="4000" dirty="0" smtClean="0">
              <a:solidFill>
                <a:srgbClr val="FFFFFF"/>
              </a:solidFill>
              <a:latin typeface="Arial"/>
              <a:cs typeface="Arial"/>
            </a:endParaRPr>
          </a:p>
          <a:p>
            <a:pPr algn="ctr"/>
            <a:r>
              <a:rPr lang="en-US" sz="4000" i="1" dirty="0" smtClean="0">
                <a:solidFill>
                  <a:srgbClr val="FFFFFF"/>
                </a:solidFill>
                <a:latin typeface="Arial"/>
                <a:cs typeface="Arial"/>
              </a:rPr>
              <a:t>Bring peace between nations</a:t>
            </a:r>
          </a:p>
          <a:p>
            <a:pPr algn="ctr"/>
            <a:r>
              <a:rPr lang="en-US" sz="4000" i="1" dirty="0" smtClean="0">
                <a:solidFill>
                  <a:srgbClr val="FFFFFF"/>
                </a:solidFill>
                <a:latin typeface="Arial"/>
                <a:cs typeface="Arial"/>
              </a:rPr>
              <a:t>in Your world;</a:t>
            </a:r>
          </a:p>
          <a:p>
            <a:pPr algn="ctr"/>
            <a:r>
              <a:rPr lang="en-US" sz="4000" i="1" dirty="0" smtClean="0">
                <a:solidFill>
                  <a:srgbClr val="FFFFFF"/>
                </a:solidFill>
                <a:latin typeface="Arial"/>
                <a:cs typeface="Arial"/>
              </a:rPr>
              <a:t>help Ascension to live</a:t>
            </a:r>
          </a:p>
          <a:p>
            <a:pPr algn="ctr"/>
            <a:r>
              <a:rPr lang="en-US" sz="4000" i="1" dirty="0" smtClean="0">
                <a:solidFill>
                  <a:srgbClr val="FFFFFF"/>
                </a:solidFill>
                <a:latin typeface="Arial"/>
                <a:cs typeface="Arial"/>
              </a:rPr>
              <a:t>in your peace together;</a:t>
            </a:r>
          </a:p>
          <a:p>
            <a:pPr algn="ctr"/>
            <a:r>
              <a:rPr lang="en-US" sz="4000" i="1" dirty="0" smtClean="0">
                <a:solidFill>
                  <a:srgbClr val="FFFFFF"/>
                </a:solidFill>
                <a:latin typeface="Arial"/>
                <a:cs typeface="Arial"/>
              </a:rPr>
              <a:t>come again soon to fully establish</a:t>
            </a:r>
          </a:p>
          <a:p>
            <a:pPr algn="ctr"/>
            <a:r>
              <a:rPr lang="en-US" sz="4000" i="1" dirty="0" smtClean="0">
                <a:solidFill>
                  <a:srgbClr val="FFFFFF"/>
                </a:solidFill>
                <a:latin typeface="Arial"/>
                <a:cs typeface="Arial"/>
              </a:rPr>
              <a:t>your peace on earth.</a:t>
            </a:r>
            <a:endParaRPr lang="en-US" sz="4000" dirty="0" smtClean="0">
              <a:solidFill>
                <a:srgbClr val="FFFFFF"/>
              </a:solidFill>
              <a:latin typeface="Arial"/>
              <a:cs typeface="Aria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187235" y="614755"/>
            <a:ext cx="8769529" cy="5632311"/>
          </a:xfrm>
          <a:prstGeom prst="rect">
            <a:avLst/>
          </a:prstGeom>
          <a:noFill/>
        </p:spPr>
        <p:txBody>
          <a:bodyPr wrap="square" rtlCol="0" anchor="ctr">
            <a:spAutoFit/>
          </a:bodyPr>
          <a:lstStyle/>
          <a:p>
            <a:pPr algn="ctr"/>
            <a:r>
              <a:rPr lang="en-US" sz="4000" dirty="0" smtClean="0">
                <a:solidFill>
                  <a:srgbClr val="FFFFFF"/>
                </a:solidFill>
                <a:cs typeface="Arial"/>
              </a:rPr>
              <a:t>Our Lord Jesus Christ,</a:t>
            </a:r>
          </a:p>
          <a:p>
            <a:pPr algn="ctr"/>
            <a:r>
              <a:rPr lang="en-US" sz="4000" dirty="0" smtClean="0">
                <a:solidFill>
                  <a:srgbClr val="FFFFFF"/>
                </a:solidFill>
                <a:cs typeface="Arial"/>
              </a:rPr>
              <a:t>you came into the world</a:t>
            </a:r>
          </a:p>
          <a:p>
            <a:pPr algn="ctr"/>
            <a:r>
              <a:rPr lang="en-US" sz="4000" dirty="0" smtClean="0">
                <a:solidFill>
                  <a:srgbClr val="FFFFFF"/>
                </a:solidFill>
                <a:cs typeface="Arial"/>
              </a:rPr>
              <a:t>to seek and save</a:t>
            </a:r>
          </a:p>
          <a:p>
            <a:pPr algn="ctr"/>
            <a:r>
              <a:rPr lang="en-US" sz="4000" dirty="0" smtClean="0">
                <a:solidFill>
                  <a:srgbClr val="FFFFFF"/>
                </a:solidFill>
                <a:cs typeface="Arial"/>
              </a:rPr>
              <a:t>that which was lost:</a:t>
            </a:r>
          </a:p>
          <a:p>
            <a:pPr algn="ctr"/>
            <a:endParaRPr lang="en-US" sz="4000" dirty="0" smtClean="0">
              <a:solidFill>
                <a:srgbClr val="FFFFFF"/>
              </a:solidFill>
              <a:cs typeface="Arial"/>
            </a:endParaRPr>
          </a:p>
          <a:p>
            <a:pPr algn="ctr"/>
            <a:r>
              <a:rPr lang="en-US" sz="4000" i="1" dirty="0" smtClean="0">
                <a:solidFill>
                  <a:srgbClr val="FFFFFF"/>
                </a:solidFill>
                <a:cs typeface="Arial"/>
              </a:rPr>
              <a:t>Show mercy to our friends</a:t>
            </a:r>
          </a:p>
          <a:p>
            <a:pPr algn="ctr"/>
            <a:r>
              <a:rPr lang="en-US" sz="4000" i="1" dirty="0" smtClean="0">
                <a:solidFill>
                  <a:srgbClr val="FFFFFF"/>
                </a:solidFill>
                <a:cs typeface="Arial"/>
              </a:rPr>
              <a:t>who do not yet know you;</a:t>
            </a:r>
          </a:p>
          <a:p>
            <a:pPr algn="ctr"/>
            <a:r>
              <a:rPr lang="en-US" sz="4000" i="1" dirty="0" smtClean="0">
                <a:solidFill>
                  <a:srgbClr val="FFFFFF"/>
                </a:solidFill>
                <a:cs typeface="Arial"/>
              </a:rPr>
              <a:t>deepen our faith</a:t>
            </a:r>
          </a:p>
          <a:p>
            <a:pPr algn="ctr"/>
            <a:r>
              <a:rPr lang="en-US" sz="4000" i="1" dirty="0" smtClean="0">
                <a:solidFill>
                  <a:srgbClr val="FFFFFF"/>
                </a:solidFill>
                <a:cs typeface="Arial"/>
              </a:rPr>
              <a:t>in the Gospel of grace.</a:t>
            </a:r>
            <a:endParaRPr lang="en-US" sz="4000" dirty="0" smtClean="0">
              <a:solidFill>
                <a:srgbClr val="FFFFFF"/>
              </a:solidFill>
              <a:cs typeface="Aria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187235" y="614755"/>
            <a:ext cx="8769529" cy="5632311"/>
          </a:xfrm>
          <a:prstGeom prst="rect">
            <a:avLst/>
          </a:prstGeom>
          <a:noFill/>
        </p:spPr>
        <p:txBody>
          <a:bodyPr wrap="square" rtlCol="0" anchor="ctr">
            <a:spAutoFit/>
          </a:bodyPr>
          <a:lstStyle/>
          <a:p>
            <a:pPr algn="ctr"/>
            <a:r>
              <a:rPr lang="en-US" sz="4000" dirty="0" smtClean="0">
                <a:solidFill>
                  <a:srgbClr val="FFFFFF"/>
                </a:solidFill>
                <a:cs typeface="Arial"/>
              </a:rPr>
              <a:t>Our Lord Jesus Christ,</a:t>
            </a:r>
          </a:p>
          <a:p>
            <a:pPr algn="ctr"/>
            <a:r>
              <a:rPr lang="en-US" sz="4000" dirty="0" smtClean="0">
                <a:solidFill>
                  <a:srgbClr val="FFFFFF"/>
                </a:solidFill>
                <a:cs typeface="Arial"/>
              </a:rPr>
              <a:t>you came into the world</a:t>
            </a:r>
          </a:p>
          <a:p>
            <a:pPr algn="ctr"/>
            <a:r>
              <a:rPr lang="en-US" sz="4000" dirty="0" smtClean="0">
                <a:solidFill>
                  <a:srgbClr val="FFFFFF"/>
                </a:solidFill>
                <a:cs typeface="Arial"/>
              </a:rPr>
              <a:t>to destroy death</a:t>
            </a:r>
          </a:p>
          <a:p>
            <a:pPr algn="ctr"/>
            <a:r>
              <a:rPr lang="en-US" sz="4000" dirty="0" smtClean="0">
                <a:solidFill>
                  <a:srgbClr val="FFFFFF"/>
                </a:solidFill>
                <a:cs typeface="Arial"/>
              </a:rPr>
              <a:t>and to bring life and immortality</a:t>
            </a:r>
          </a:p>
          <a:p>
            <a:pPr algn="ctr"/>
            <a:r>
              <a:rPr lang="en-US" sz="4000" dirty="0" smtClean="0">
                <a:solidFill>
                  <a:srgbClr val="FFFFFF"/>
                </a:solidFill>
                <a:cs typeface="Arial"/>
              </a:rPr>
              <a:t>to light through the gospel:</a:t>
            </a:r>
          </a:p>
          <a:p>
            <a:pPr algn="ctr"/>
            <a:endParaRPr lang="en-US" sz="4000" dirty="0" smtClean="0">
              <a:solidFill>
                <a:srgbClr val="FFFFFF"/>
              </a:solidFill>
              <a:cs typeface="Arial"/>
            </a:endParaRPr>
          </a:p>
          <a:p>
            <a:pPr algn="ctr"/>
            <a:r>
              <a:rPr lang="en-US" sz="4000" i="1" dirty="0" smtClean="0">
                <a:solidFill>
                  <a:srgbClr val="FFFFFF"/>
                </a:solidFill>
                <a:cs typeface="Arial"/>
              </a:rPr>
              <a:t>Comfort those who are suffering</a:t>
            </a:r>
          </a:p>
          <a:p>
            <a:pPr algn="ctr"/>
            <a:r>
              <a:rPr lang="en-US" sz="4000" i="1" dirty="0" smtClean="0">
                <a:solidFill>
                  <a:srgbClr val="FFFFFF"/>
                </a:solidFill>
                <a:cs typeface="Arial"/>
              </a:rPr>
              <a:t>in grief, in poverty,</a:t>
            </a:r>
          </a:p>
          <a:p>
            <a:pPr algn="ctr"/>
            <a:r>
              <a:rPr lang="en-US" sz="4000" i="1" dirty="0" smtClean="0">
                <a:solidFill>
                  <a:srgbClr val="FFFFFF"/>
                </a:solidFill>
                <a:cs typeface="Arial"/>
              </a:rPr>
              <a:t>in sickness, in injustice.</a:t>
            </a:r>
            <a:endParaRPr lang="en-US" sz="4000" dirty="0" smtClean="0">
              <a:solidFill>
                <a:srgbClr val="FFFFFF"/>
              </a:solidFill>
              <a:cs typeface="Aria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187235" y="918460"/>
            <a:ext cx="8769529" cy="5016758"/>
          </a:xfrm>
          <a:prstGeom prst="rect">
            <a:avLst/>
          </a:prstGeom>
          <a:noFill/>
        </p:spPr>
        <p:txBody>
          <a:bodyPr wrap="square" rtlCol="0" anchor="ctr">
            <a:spAutoFit/>
          </a:bodyPr>
          <a:lstStyle/>
          <a:p>
            <a:pPr algn="ctr"/>
            <a:r>
              <a:rPr lang="en-US" sz="4000" dirty="0" smtClean="0">
                <a:solidFill>
                  <a:srgbClr val="FFFFFF"/>
                </a:solidFill>
                <a:cs typeface="Arial"/>
              </a:rPr>
              <a:t>Our Lord Jesus Christ,</a:t>
            </a:r>
          </a:p>
          <a:p>
            <a:pPr algn="ctr"/>
            <a:r>
              <a:rPr lang="en-US" sz="4000" dirty="0" smtClean="0">
                <a:solidFill>
                  <a:srgbClr val="FFFFFF"/>
                </a:solidFill>
                <a:cs typeface="Arial"/>
              </a:rPr>
              <a:t>you came into the world</a:t>
            </a:r>
          </a:p>
          <a:p>
            <a:pPr algn="ctr"/>
            <a:r>
              <a:rPr lang="en-US" sz="4000" dirty="0" smtClean="0">
                <a:solidFill>
                  <a:srgbClr val="FFFFFF"/>
                </a:solidFill>
                <a:cs typeface="Arial"/>
              </a:rPr>
              <a:t>to sympathize with our weaknesses:</a:t>
            </a:r>
          </a:p>
          <a:p>
            <a:pPr algn="ctr"/>
            <a:endParaRPr lang="en-US" sz="4000" dirty="0" smtClean="0">
              <a:solidFill>
                <a:srgbClr val="FFFFFF"/>
              </a:solidFill>
              <a:cs typeface="Arial"/>
            </a:endParaRPr>
          </a:p>
          <a:p>
            <a:pPr algn="ctr"/>
            <a:r>
              <a:rPr lang="en-US" sz="4000" i="1" dirty="0" smtClean="0">
                <a:solidFill>
                  <a:srgbClr val="FFFFFF"/>
                </a:solidFill>
                <a:cs typeface="Arial"/>
              </a:rPr>
              <a:t>Please hear us as we bring you</a:t>
            </a:r>
          </a:p>
          <a:p>
            <a:pPr algn="ctr"/>
            <a:r>
              <a:rPr lang="en-US" sz="4000" i="1" dirty="0" smtClean="0">
                <a:solidFill>
                  <a:srgbClr val="FFFFFF"/>
                </a:solidFill>
                <a:cs typeface="Arial"/>
              </a:rPr>
              <a:t>our specific requests.</a:t>
            </a:r>
          </a:p>
          <a:p>
            <a:pPr algn="ctr"/>
            <a:endParaRPr lang="en-US" sz="4000" dirty="0" smtClean="0">
              <a:solidFill>
                <a:srgbClr val="FFFFFF"/>
              </a:solidFill>
              <a:cs typeface="Arial"/>
            </a:endParaRPr>
          </a:p>
          <a:p>
            <a:pPr algn="ctr"/>
            <a:r>
              <a:rPr lang="en-US" sz="4000" dirty="0" smtClean="0">
                <a:solidFill>
                  <a:srgbClr val="FFFFFF"/>
                </a:solidFill>
                <a:cs typeface="Arial"/>
              </a:rPr>
              <a:t>(Silent prayer)</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187235" y="2457343"/>
            <a:ext cx="8769529" cy="1938992"/>
          </a:xfrm>
          <a:prstGeom prst="rect">
            <a:avLst/>
          </a:prstGeom>
          <a:noFill/>
        </p:spPr>
        <p:txBody>
          <a:bodyPr wrap="square" rtlCol="0" anchor="ctr">
            <a:spAutoFit/>
          </a:bodyPr>
          <a:lstStyle/>
          <a:p>
            <a:pPr algn="ctr"/>
            <a:r>
              <a:rPr lang="en-US" sz="4000" dirty="0" smtClean="0">
                <a:solidFill>
                  <a:srgbClr val="FFFFFF"/>
                </a:solidFill>
                <a:cs typeface="Arial"/>
              </a:rPr>
              <a:t>Our Lord Jesus Christ,</a:t>
            </a:r>
          </a:p>
          <a:p>
            <a:pPr algn="ctr"/>
            <a:r>
              <a:rPr lang="en-US" sz="4000" dirty="0" smtClean="0">
                <a:solidFill>
                  <a:srgbClr val="FFFFFF"/>
                </a:solidFill>
                <a:cs typeface="Arial"/>
              </a:rPr>
              <a:t>we pray now</a:t>
            </a:r>
          </a:p>
          <a:p>
            <a:pPr algn="ctr"/>
            <a:r>
              <a:rPr lang="en-US" sz="4000" dirty="0" smtClean="0">
                <a:solidFill>
                  <a:srgbClr val="FFFFFF"/>
                </a:solidFill>
                <a:cs typeface="Arial"/>
              </a:rPr>
              <a:t>in the words you taught us:</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187235" y="169112"/>
            <a:ext cx="8769529" cy="6524864"/>
          </a:xfrm>
          <a:prstGeom prst="rect">
            <a:avLst/>
          </a:prstGeom>
          <a:noFill/>
        </p:spPr>
        <p:txBody>
          <a:bodyPr wrap="square" rtlCol="0" anchor="ctr">
            <a:spAutoFit/>
          </a:bodyPr>
          <a:lstStyle/>
          <a:p>
            <a:pPr algn="ctr"/>
            <a:r>
              <a:rPr lang="en-US" sz="3800" i="1" dirty="0" smtClean="0">
                <a:solidFill>
                  <a:srgbClr val="FFFFFF"/>
                </a:solidFill>
                <a:latin typeface="Arial"/>
                <a:cs typeface="Arial"/>
              </a:rPr>
              <a:t>Our Father, who art in heaven,</a:t>
            </a:r>
          </a:p>
          <a:p>
            <a:pPr algn="ctr"/>
            <a:r>
              <a:rPr lang="en-US" sz="3800" i="1" dirty="0" smtClean="0">
                <a:solidFill>
                  <a:srgbClr val="FFFFFF"/>
                </a:solidFill>
                <a:latin typeface="Arial"/>
                <a:cs typeface="Arial"/>
              </a:rPr>
              <a:t>hallowed be Thy name.</a:t>
            </a:r>
            <a:endParaRPr lang="en-US" sz="3800" dirty="0" smtClean="0">
              <a:solidFill>
                <a:srgbClr val="FFFFFF"/>
              </a:solidFill>
              <a:latin typeface="Arial"/>
              <a:cs typeface="Arial"/>
            </a:endParaRPr>
          </a:p>
          <a:p>
            <a:pPr algn="ctr"/>
            <a:r>
              <a:rPr lang="en-US" sz="3800" i="1" dirty="0" smtClean="0">
                <a:solidFill>
                  <a:srgbClr val="FFFFFF"/>
                </a:solidFill>
                <a:latin typeface="Arial"/>
                <a:cs typeface="Arial"/>
              </a:rPr>
              <a:t>Thy kingdom come, Thy will be done</a:t>
            </a:r>
          </a:p>
          <a:p>
            <a:pPr algn="ctr"/>
            <a:r>
              <a:rPr lang="en-US" sz="3800" i="1" dirty="0" smtClean="0">
                <a:solidFill>
                  <a:srgbClr val="FFFFFF"/>
                </a:solidFill>
                <a:latin typeface="Arial"/>
                <a:cs typeface="Arial"/>
              </a:rPr>
              <a:t>on earth as it is in heaven.</a:t>
            </a:r>
            <a:endParaRPr lang="en-US" sz="3800" dirty="0" smtClean="0">
              <a:solidFill>
                <a:srgbClr val="FFFFFF"/>
              </a:solidFill>
              <a:latin typeface="Arial"/>
              <a:cs typeface="Arial"/>
            </a:endParaRPr>
          </a:p>
          <a:p>
            <a:pPr algn="ctr"/>
            <a:r>
              <a:rPr lang="en-US" sz="3800" i="1" dirty="0" smtClean="0">
                <a:solidFill>
                  <a:srgbClr val="FFFFFF"/>
                </a:solidFill>
                <a:latin typeface="Arial"/>
                <a:cs typeface="Arial"/>
              </a:rPr>
              <a:t>Give us this day our daily bread,</a:t>
            </a:r>
            <a:endParaRPr lang="en-US" sz="3800" dirty="0" smtClean="0">
              <a:solidFill>
                <a:srgbClr val="FFFFFF"/>
              </a:solidFill>
              <a:latin typeface="Arial"/>
              <a:cs typeface="Arial"/>
            </a:endParaRPr>
          </a:p>
          <a:p>
            <a:pPr algn="ctr"/>
            <a:r>
              <a:rPr lang="en-US" sz="3800" i="1" dirty="0" smtClean="0">
                <a:solidFill>
                  <a:srgbClr val="FFFFFF"/>
                </a:solidFill>
                <a:latin typeface="Arial"/>
                <a:cs typeface="Arial"/>
              </a:rPr>
              <a:t>And forgive us our debts</a:t>
            </a:r>
          </a:p>
          <a:p>
            <a:pPr algn="ctr"/>
            <a:r>
              <a:rPr lang="en-US" sz="3800" i="1" dirty="0" smtClean="0">
                <a:solidFill>
                  <a:srgbClr val="FFFFFF"/>
                </a:solidFill>
                <a:latin typeface="Arial"/>
                <a:cs typeface="Arial"/>
              </a:rPr>
              <a:t>as we forgive our debtors.</a:t>
            </a:r>
            <a:endParaRPr lang="en-US" sz="3800" dirty="0" smtClean="0">
              <a:solidFill>
                <a:srgbClr val="FFFFFF"/>
              </a:solidFill>
              <a:latin typeface="Arial"/>
              <a:cs typeface="Arial"/>
            </a:endParaRPr>
          </a:p>
          <a:p>
            <a:pPr algn="ctr"/>
            <a:r>
              <a:rPr lang="en-US" sz="3800" i="1" dirty="0" smtClean="0">
                <a:solidFill>
                  <a:srgbClr val="FFFFFF"/>
                </a:solidFill>
                <a:latin typeface="Arial"/>
                <a:cs typeface="Arial"/>
              </a:rPr>
              <a:t>And lead us not into temptation</a:t>
            </a:r>
          </a:p>
          <a:p>
            <a:pPr algn="ctr"/>
            <a:r>
              <a:rPr lang="en-US" sz="3800" i="1" dirty="0" smtClean="0">
                <a:solidFill>
                  <a:srgbClr val="FFFFFF"/>
                </a:solidFill>
                <a:latin typeface="Arial"/>
                <a:cs typeface="Arial"/>
              </a:rPr>
              <a:t>but deliver us from evil.</a:t>
            </a:r>
            <a:endParaRPr lang="en-US" sz="3800" dirty="0" smtClean="0">
              <a:solidFill>
                <a:srgbClr val="FFFFFF"/>
              </a:solidFill>
              <a:latin typeface="Arial"/>
              <a:cs typeface="Arial"/>
            </a:endParaRPr>
          </a:p>
          <a:p>
            <a:pPr algn="ctr"/>
            <a:r>
              <a:rPr lang="en-US" sz="3800" i="1" dirty="0" smtClean="0">
                <a:solidFill>
                  <a:srgbClr val="FFFFFF"/>
                </a:solidFill>
                <a:latin typeface="Arial"/>
                <a:cs typeface="Arial"/>
              </a:rPr>
              <a:t>For </a:t>
            </a:r>
            <a:r>
              <a:rPr lang="en-US" sz="3800" i="1" dirty="0" err="1" smtClean="0">
                <a:solidFill>
                  <a:srgbClr val="FFFFFF"/>
                </a:solidFill>
                <a:latin typeface="Arial"/>
                <a:cs typeface="Arial"/>
              </a:rPr>
              <a:t>Thine</a:t>
            </a:r>
            <a:r>
              <a:rPr lang="en-US" sz="3800" i="1" dirty="0" smtClean="0">
                <a:solidFill>
                  <a:srgbClr val="FFFFFF"/>
                </a:solidFill>
                <a:latin typeface="Arial"/>
                <a:cs typeface="Arial"/>
              </a:rPr>
              <a:t> is the kingdom and the power</a:t>
            </a:r>
          </a:p>
          <a:p>
            <a:pPr algn="ctr"/>
            <a:r>
              <a:rPr lang="en-US" sz="3800" i="1" dirty="0" smtClean="0">
                <a:solidFill>
                  <a:srgbClr val="FFFFFF"/>
                </a:solidFill>
                <a:latin typeface="Arial"/>
                <a:cs typeface="Arial"/>
              </a:rPr>
              <a:t>and the glory forever. Amen.</a:t>
            </a:r>
            <a:endParaRPr lang="en-US" sz="3800" dirty="0" smtClean="0">
              <a:solidFill>
                <a:srgbClr val="FFFFFF"/>
              </a:solidFill>
              <a:latin typeface="Arial"/>
              <a:cs typeface="Aria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187235" y="2524059"/>
            <a:ext cx="8769529" cy="2492990"/>
          </a:xfrm>
          <a:prstGeom prst="rect">
            <a:avLst/>
          </a:prstGeom>
          <a:noFill/>
        </p:spPr>
        <p:txBody>
          <a:bodyPr wrap="square" rtlCol="0" anchor="ctr">
            <a:spAutoFit/>
          </a:bodyPr>
          <a:lstStyle/>
          <a:p>
            <a:pPr algn="ctr"/>
            <a:r>
              <a:rPr lang="en-US" sz="3900" dirty="0" smtClean="0">
                <a:solidFill>
                  <a:srgbClr val="FFFFFF"/>
                </a:solidFill>
                <a:cs typeface="Arial"/>
              </a:rPr>
              <a:t>Within a crib my Savior lay,</a:t>
            </a:r>
          </a:p>
          <a:p>
            <a:pPr algn="ctr"/>
            <a:r>
              <a:rPr lang="en-US" sz="3900" dirty="0" smtClean="0">
                <a:solidFill>
                  <a:srgbClr val="FFFFFF"/>
                </a:solidFill>
                <a:cs typeface="Arial"/>
              </a:rPr>
              <a:t>a wooden manger filled with hay,</a:t>
            </a:r>
          </a:p>
          <a:p>
            <a:pPr algn="ctr"/>
            <a:r>
              <a:rPr lang="en-US" sz="3900" dirty="0" smtClean="0">
                <a:solidFill>
                  <a:srgbClr val="FFFFFF"/>
                </a:solidFill>
                <a:cs typeface="Arial"/>
              </a:rPr>
              <a:t>come down for love on Christmas Day;</a:t>
            </a:r>
          </a:p>
          <a:p>
            <a:pPr algn="ctr"/>
            <a:r>
              <a:rPr lang="en-US" sz="3900" dirty="0" smtClean="0">
                <a:solidFill>
                  <a:srgbClr val="FFFFFF"/>
                </a:solidFill>
                <a:cs typeface="Arial"/>
              </a:rPr>
              <a:t>all glory be to Jesus!</a:t>
            </a:r>
          </a:p>
        </p:txBody>
      </p:sp>
      <p:sp>
        <p:nvSpPr>
          <p:cNvPr id="9" name="Subtitle 2"/>
          <p:cNvSpPr txBox="1">
            <a:spLocks/>
          </p:cNvSpPr>
          <p:nvPr/>
        </p:nvSpPr>
        <p:spPr>
          <a:xfrm>
            <a:off x="0" y="919966"/>
            <a:ext cx="9144000" cy="509771"/>
          </a:xfrm>
          <a:prstGeom prst="rect">
            <a:avLst/>
          </a:prstGeom>
        </p:spPr>
        <p:txBody>
          <a:bodyPr vert="horz" lIns="91440" tIns="45720" rIns="91440" bIns="45720" rtlCol="0">
            <a:noAutofit/>
          </a:bodyPr>
          <a:lstStyle/>
          <a:p>
            <a:pPr lvl="0" algn="ctr">
              <a:spcBef>
                <a:spcPct val="20000"/>
              </a:spcBef>
              <a:defRPr/>
            </a:pPr>
            <a:r>
              <a:rPr kumimoji="0" lang="en-US" sz="2800" b="0" u="none" strike="noStrike" kern="1200" cap="none" spc="0" normalizeH="0" baseline="0" noProof="0" dirty="0" smtClean="0">
                <a:ln>
                  <a:noFill/>
                </a:ln>
                <a:solidFill>
                  <a:srgbClr val="FFFFFF"/>
                </a:solidFill>
                <a:effectLst/>
                <a:uLnTx/>
                <a:uFillTx/>
                <a:ea typeface="+mn-ea"/>
                <a:cs typeface="Arial"/>
              </a:rPr>
              <a:t>Text</a:t>
            </a:r>
            <a:r>
              <a:rPr lang="en-US" sz="2800" dirty="0" smtClean="0">
                <a:solidFill>
                  <a:srgbClr val="FFFFFF"/>
                </a:solidFill>
                <a:cs typeface="Arial"/>
              </a:rPr>
              <a:t>: Timothy Dudley-Smith, Matthew H. Curl</a:t>
            </a:r>
          </a:p>
          <a:p>
            <a:pPr lvl="0" algn="ctr">
              <a:spcBef>
                <a:spcPct val="20000"/>
              </a:spcBef>
              <a:defRPr/>
            </a:pPr>
            <a:r>
              <a:rPr lang="en-US" sz="2800" dirty="0" smtClean="0">
                <a:solidFill>
                  <a:srgbClr val="FFFFFF"/>
                </a:solidFill>
                <a:cs typeface="Arial"/>
              </a:rPr>
              <a:t>Music: </a:t>
            </a:r>
            <a:r>
              <a:rPr lang="en-US" sz="2800" dirty="0" smtClean="0">
                <a:solidFill>
                  <a:srgbClr val="FFFFFF"/>
                </a:solidFill>
              </a:rPr>
              <a:t>Matthew H. Curl</a:t>
            </a:r>
            <a:endParaRPr kumimoji="0" lang="en-US" sz="2800" b="0" u="none" strike="noStrike" kern="1200" cap="none" spc="0" normalizeH="0" baseline="0" noProof="0" dirty="0">
              <a:ln>
                <a:noFill/>
              </a:ln>
              <a:solidFill>
                <a:srgbClr val="FFFFFF"/>
              </a:solidFill>
              <a:effectLst/>
              <a:uLnTx/>
              <a:uFillTx/>
              <a:ea typeface="+mn-ea"/>
              <a:cs typeface="Arial"/>
            </a:endParaRPr>
          </a:p>
        </p:txBody>
      </p:sp>
      <p:sp>
        <p:nvSpPr>
          <p:cNvPr id="10" name="Title 1"/>
          <p:cNvSpPr txBox="1">
            <a:spLocks/>
          </p:cNvSpPr>
          <p:nvPr/>
        </p:nvSpPr>
        <p:spPr>
          <a:xfrm>
            <a:off x="0" y="1"/>
            <a:ext cx="9144000" cy="993234"/>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5000" dirty="0" smtClean="0">
                <a:solidFill>
                  <a:srgbClr val="FFFFFF"/>
                </a:solidFill>
                <a:ea typeface="+mj-ea"/>
                <a:cs typeface="Arial"/>
              </a:rPr>
              <a:t>Within A Crib My Savior Lay</a:t>
            </a:r>
            <a:endParaRPr kumimoji="0" lang="en-US" sz="5000" b="0" i="0" u="none" strike="noStrike" kern="1200" cap="none" spc="0" normalizeH="0" baseline="0" noProof="0" dirty="0">
              <a:ln>
                <a:noFill/>
              </a:ln>
              <a:solidFill>
                <a:srgbClr val="FFFFFF"/>
              </a:solidFill>
              <a:effectLst/>
              <a:uLnTx/>
              <a:uFillTx/>
              <a:ea typeface="+mj-ea"/>
              <a:cs typeface="Arial"/>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187235" y="2153638"/>
            <a:ext cx="8769529" cy="2554545"/>
          </a:xfrm>
          <a:prstGeom prst="rect">
            <a:avLst/>
          </a:prstGeom>
          <a:noFill/>
        </p:spPr>
        <p:txBody>
          <a:bodyPr wrap="square" rtlCol="0" anchor="ctr">
            <a:spAutoFit/>
          </a:bodyPr>
          <a:lstStyle/>
          <a:p>
            <a:pPr algn="ctr"/>
            <a:r>
              <a:rPr lang="en-US" sz="4000" dirty="0" smtClean="0">
                <a:solidFill>
                  <a:srgbClr val="FFFFFF"/>
                </a:solidFill>
                <a:cs typeface="Arial"/>
              </a:rPr>
              <a:t>Upon a cross my Savior died,</a:t>
            </a:r>
          </a:p>
          <a:p>
            <a:pPr algn="ctr"/>
            <a:r>
              <a:rPr lang="en-US" sz="4000" dirty="0" smtClean="0">
                <a:solidFill>
                  <a:srgbClr val="FFFFFF"/>
                </a:solidFill>
                <a:cs typeface="Arial"/>
              </a:rPr>
              <a:t>to ransom sinners, crucified,</a:t>
            </a:r>
          </a:p>
          <a:p>
            <a:pPr algn="ctr"/>
            <a:r>
              <a:rPr lang="en-US" sz="4000" dirty="0" smtClean="0">
                <a:solidFill>
                  <a:srgbClr val="FFFFFF"/>
                </a:solidFill>
                <a:cs typeface="Arial"/>
              </a:rPr>
              <a:t>his loving arms still open wide;</a:t>
            </a:r>
          </a:p>
          <a:p>
            <a:pPr algn="ctr"/>
            <a:r>
              <a:rPr lang="en-US" sz="4000" dirty="0" smtClean="0">
                <a:solidFill>
                  <a:srgbClr val="FFFFFF"/>
                </a:solidFill>
                <a:cs typeface="Arial"/>
              </a:rPr>
              <a:t>all glory be to Jesus!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187235" y="1765340"/>
            <a:ext cx="8769529" cy="4401205"/>
          </a:xfrm>
          <a:prstGeom prst="rect">
            <a:avLst/>
          </a:prstGeom>
          <a:noFill/>
        </p:spPr>
        <p:txBody>
          <a:bodyPr wrap="square" rtlCol="0" anchor="ctr">
            <a:spAutoFit/>
          </a:bodyPr>
          <a:lstStyle/>
          <a:p>
            <a:pPr algn="ctr"/>
            <a:r>
              <a:rPr lang="en-US" sz="4000" dirty="0" smtClean="0">
                <a:solidFill>
                  <a:srgbClr val="FFFFFF"/>
                </a:solidFill>
                <a:cs typeface="Arial"/>
              </a:rPr>
              <a:t>Joy to the world! the Lord is come!</a:t>
            </a:r>
          </a:p>
          <a:p>
            <a:pPr algn="ctr"/>
            <a:r>
              <a:rPr lang="en-US" sz="4000" dirty="0" smtClean="0">
                <a:solidFill>
                  <a:srgbClr val="FFFFFF"/>
                </a:solidFill>
                <a:cs typeface="Arial"/>
              </a:rPr>
              <a:t>Let earth receive her King!</a:t>
            </a:r>
          </a:p>
          <a:p>
            <a:pPr algn="ctr"/>
            <a:r>
              <a:rPr lang="en-US" sz="4000" dirty="0" smtClean="0">
                <a:solidFill>
                  <a:srgbClr val="FFFFFF"/>
                </a:solidFill>
                <a:cs typeface="Arial"/>
              </a:rPr>
              <a:t>Let </a:t>
            </a:r>
            <a:r>
              <a:rPr lang="en-US" sz="4000" dirty="0" err="1" smtClean="0">
                <a:solidFill>
                  <a:srgbClr val="FFFFFF"/>
                </a:solidFill>
                <a:cs typeface="Arial"/>
              </a:rPr>
              <a:t>ev’ry</a:t>
            </a:r>
            <a:r>
              <a:rPr lang="en-US" sz="4000" dirty="0" smtClean="0">
                <a:solidFill>
                  <a:srgbClr val="FFFFFF"/>
                </a:solidFill>
                <a:cs typeface="Arial"/>
              </a:rPr>
              <a:t> heart prepare him room,</a:t>
            </a:r>
          </a:p>
          <a:p>
            <a:pPr algn="ctr"/>
            <a:r>
              <a:rPr lang="en-US" sz="4000" dirty="0" smtClean="0">
                <a:solidFill>
                  <a:srgbClr val="FFFFFF"/>
                </a:solidFill>
                <a:cs typeface="Arial"/>
              </a:rPr>
              <a:t>and </a:t>
            </a:r>
            <a:r>
              <a:rPr lang="en-US" sz="4000" dirty="0" err="1" smtClean="0">
                <a:solidFill>
                  <a:srgbClr val="FFFFFF"/>
                </a:solidFill>
                <a:cs typeface="Arial"/>
              </a:rPr>
              <a:t>heav’n</a:t>
            </a:r>
            <a:r>
              <a:rPr lang="en-US" sz="4000" dirty="0" smtClean="0">
                <a:solidFill>
                  <a:srgbClr val="FFFFFF"/>
                </a:solidFill>
                <a:cs typeface="Arial"/>
              </a:rPr>
              <a:t> and nature sing,</a:t>
            </a:r>
          </a:p>
          <a:p>
            <a:pPr algn="ctr"/>
            <a:r>
              <a:rPr lang="en-US" sz="4000" dirty="0" smtClean="0">
                <a:solidFill>
                  <a:srgbClr val="FFFFFF"/>
                </a:solidFill>
                <a:cs typeface="Arial"/>
              </a:rPr>
              <a:t>and </a:t>
            </a:r>
            <a:r>
              <a:rPr lang="en-US" sz="4000" dirty="0" err="1" smtClean="0">
                <a:solidFill>
                  <a:srgbClr val="FFFFFF"/>
                </a:solidFill>
                <a:cs typeface="Arial"/>
              </a:rPr>
              <a:t>heav’n</a:t>
            </a:r>
            <a:r>
              <a:rPr lang="en-US" sz="4000" dirty="0" smtClean="0">
                <a:solidFill>
                  <a:srgbClr val="FFFFFF"/>
                </a:solidFill>
                <a:cs typeface="Arial"/>
              </a:rPr>
              <a:t> and nature sing,</a:t>
            </a:r>
          </a:p>
          <a:p>
            <a:pPr algn="ctr"/>
            <a:r>
              <a:rPr lang="en-US" sz="4000" dirty="0" smtClean="0">
                <a:solidFill>
                  <a:srgbClr val="FFFFFF"/>
                </a:solidFill>
                <a:cs typeface="Arial"/>
              </a:rPr>
              <a:t>and </a:t>
            </a:r>
            <a:r>
              <a:rPr lang="en-US" sz="4000" dirty="0" err="1" smtClean="0">
                <a:solidFill>
                  <a:srgbClr val="FFFFFF"/>
                </a:solidFill>
                <a:cs typeface="Arial"/>
              </a:rPr>
              <a:t>heav’n</a:t>
            </a:r>
            <a:r>
              <a:rPr lang="en-US" sz="4000" dirty="0" smtClean="0">
                <a:solidFill>
                  <a:srgbClr val="FFFFFF"/>
                </a:solidFill>
                <a:cs typeface="Arial"/>
              </a:rPr>
              <a:t>, and </a:t>
            </a:r>
            <a:r>
              <a:rPr lang="en-US" sz="4000" dirty="0" err="1" smtClean="0">
                <a:solidFill>
                  <a:srgbClr val="FFFFFF"/>
                </a:solidFill>
                <a:cs typeface="Arial"/>
              </a:rPr>
              <a:t>heav’n</a:t>
            </a:r>
            <a:endParaRPr lang="en-US" sz="4000" dirty="0" smtClean="0">
              <a:solidFill>
                <a:srgbClr val="FFFFFF"/>
              </a:solidFill>
              <a:cs typeface="Arial"/>
            </a:endParaRPr>
          </a:p>
          <a:p>
            <a:pPr algn="ctr"/>
            <a:r>
              <a:rPr lang="en-US" sz="4000" dirty="0" smtClean="0">
                <a:solidFill>
                  <a:srgbClr val="FFFFFF"/>
                </a:solidFill>
                <a:cs typeface="Arial"/>
              </a:rPr>
              <a:t>and nature sing!</a:t>
            </a:r>
          </a:p>
        </p:txBody>
      </p:sp>
      <p:sp>
        <p:nvSpPr>
          <p:cNvPr id="9" name="Subtitle 2"/>
          <p:cNvSpPr txBox="1">
            <a:spLocks/>
          </p:cNvSpPr>
          <p:nvPr/>
        </p:nvSpPr>
        <p:spPr>
          <a:xfrm>
            <a:off x="0" y="919966"/>
            <a:ext cx="9144000" cy="509771"/>
          </a:xfrm>
          <a:prstGeom prst="rect">
            <a:avLst/>
          </a:prstGeom>
        </p:spPr>
        <p:txBody>
          <a:bodyPr vert="horz" lIns="91440" tIns="45720" rIns="91440" bIns="45720" rtlCol="0">
            <a:noAutofit/>
          </a:bodyPr>
          <a:lstStyle/>
          <a:p>
            <a:pPr lvl="0" algn="ctr">
              <a:spcBef>
                <a:spcPct val="20000"/>
              </a:spcBef>
              <a:defRPr/>
            </a:pPr>
            <a:r>
              <a:rPr lang="en-US" sz="2800" dirty="0" smtClean="0">
                <a:solidFill>
                  <a:srgbClr val="FFFFFF"/>
                </a:solidFill>
                <a:cs typeface="Arial"/>
              </a:rPr>
              <a:t>Text: Isaac Watts • Music: George </a:t>
            </a:r>
            <a:r>
              <a:rPr lang="en-US" sz="2800" dirty="0" err="1" smtClean="0">
                <a:solidFill>
                  <a:srgbClr val="FFFFFF"/>
                </a:solidFill>
                <a:cs typeface="Arial"/>
              </a:rPr>
              <a:t>Frideric</a:t>
            </a:r>
            <a:r>
              <a:rPr lang="en-US" sz="2800" dirty="0" smtClean="0">
                <a:solidFill>
                  <a:srgbClr val="FFFFFF"/>
                </a:solidFill>
                <a:cs typeface="Arial"/>
              </a:rPr>
              <a:t> Handel</a:t>
            </a:r>
            <a:endParaRPr kumimoji="0" lang="en-US" sz="2800" b="0" u="none" strike="noStrike" kern="1200" cap="none" spc="0" normalizeH="0" baseline="0" noProof="0" dirty="0">
              <a:ln>
                <a:noFill/>
              </a:ln>
              <a:solidFill>
                <a:srgbClr val="FFFFFF"/>
              </a:solidFill>
              <a:effectLst/>
              <a:uLnTx/>
              <a:uFillTx/>
              <a:ea typeface="+mn-ea"/>
              <a:cs typeface="Arial"/>
            </a:endParaRPr>
          </a:p>
        </p:txBody>
      </p:sp>
      <p:sp>
        <p:nvSpPr>
          <p:cNvPr id="10" name="Title 1"/>
          <p:cNvSpPr txBox="1">
            <a:spLocks/>
          </p:cNvSpPr>
          <p:nvPr/>
        </p:nvSpPr>
        <p:spPr>
          <a:xfrm>
            <a:off x="0" y="1"/>
            <a:ext cx="9144000" cy="993234"/>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5000" dirty="0" smtClean="0">
                <a:solidFill>
                  <a:srgbClr val="FFFFFF"/>
                </a:solidFill>
                <a:ea typeface="+mj-ea"/>
                <a:cs typeface="Arial"/>
              </a:rPr>
              <a:t>Joy To The World</a:t>
            </a:r>
            <a:endParaRPr kumimoji="0" lang="en-US" sz="5000" b="0" i="0" u="none" strike="noStrike" kern="1200" cap="none" spc="0" normalizeH="0" baseline="0" noProof="0" dirty="0">
              <a:ln>
                <a:noFill/>
              </a:ln>
              <a:solidFill>
                <a:srgbClr val="FFFFFF"/>
              </a:solidFill>
              <a:effectLst/>
              <a:uLnTx/>
              <a:uFillTx/>
              <a:ea typeface="+mj-ea"/>
              <a:cs typeface="Aria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187235" y="1845861"/>
            <a:ext cx="8769529" cy="3170099"/>
          </a:xfrm>
          <a:prstGeom prst="rect">
            <a:avLst/>
          </a:prstGeom>
          <a:noFill/>
        </p:spPr>
        <p:txBody>
          <a:bodyPr wrap="square" rtlCol="0" anchor="ctr">
            <a:spAutoFit/>
          </a:bodyPr>
          <a:lstStyle/>
          <a:p>
            <a:pPr algn="ctr"/>
            <a:r>
              <a:rPr lang="en-US" sz="4000" dirty="0" smtClean="0">
                <a:solidFill>
                  <a:srgbClr val="FFFFFF"/>
                </a:solidFill>
                <a:cs typeface="Arial"/>
              </a:rPr>
              <a:t>And this is love!</a:t>
            </a:r>
          </a:p>
          <a:p>
            <a:pPr algn="ctr"/>
            <a:r>
              <a:rPr lang="en-US" sz="4000" dirty="0" smtClean="0">
                <a:solidFill>
                  <a:srgbClr val="FFFFFF"/>
                </a:solidFill>
                <a:cs typeface="Arial"/>
              </a:rPr>
              <a:t>And this is grace!</a:t>
            </a:r>
          </a:p>
          <a:p>
            <a:pPr algn="ctr"/>
            <a:r>
              <a:rPr lang="en-US" sz="4000" dirty="0" smtClean="0">
                <a:solidFill>
                  <a:srgbClr val="FFFFFF"/>
                </a:solidFill>
                <a:cs typeface="Arial"/>
              </a:rPr>
              <a:t>He came to earth</a:t>
            </a:r>
          </a:p>
          <a:p>
            <a:pPr algn="ctr"/>
            <a:r>
              <a:rPr lang="en-US" sz="4000" dirty="0" smtClean="0">
                <a:solidFill>
                  <a:srgbClr val="FFFFFF"/>
                </a:solidFill>
                <a:cs typeface="Arial"/>
              </a:rPr>
              <a:t>our souls to save!</a:t>
            </a:r>
          </a:p>
          <a:p>
            <a:pPr algn="ctr"/>
            <a:r>
              <a:rPr lang="en-US" sz="4000" dirty="0" smtClean="0">
                <a:solidFill>
                  <a:srgbClr val="FFFFFF"/>
                </a:solidFill>
                <a:cs typeface="Arial"/>
              </a:rPr>
              <a:t>All glory be to Jesus!</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187235" y="2153638"/>
            <a:ext cx="8769529" cy="2554545"/>
          </a:xfrm>
          <a:prstGeom prst="rect">
            <a:avLst/>
          </a:prstGeom>
          <a:noFill/>
        </p:spPr>
        <p:txBody>
          <a:bodyPr wrap="square" rtlCol="0" anchor="ctr">
            <a:spAutoFit/>
          </a:bodyPr>
          <a:lstStyle/>
          <a:p>
            <a:pPr algn="ctr"/>
            <a:r>
              <a:rPr lang="en-US" sz="4000" dirty="0" smtClean="0">
                <a:solidFill>
                  <a:srgbClr val="FFFFFF"/>
                </a:solidFill>
              </a:rPr>
              <a:t>A victor’s crown my Savior won,</a:t>
            </a:r>
          </a:p>
          <a:p>
            <a:pPr algn="ctr"/>
            <a:r>
              <a:rPr lang="en-US" sz="4000" dirty="0" smtClean="0">
                <a:solidFill>
                  <a:srgbClr val="FFFFFF"/>
                </a:solidFill>
              </a:rPr>
              <a:t>his work of love and mercy done,</a:t>
            </a:r>
          </a:p>
          <a:p>
            <a:pPr algn="ctr"/>
            <a:r>
              <a:rPr lang="en-US" sz="4000" dirty="0" smtClean="0">
                <a:solidFill>
                  <a:srgbClr val="FFFFFF"/>
                </a:solidFill>
              </a:rPr>
              <a:t>the Father’s high ascended Son;</a:t>
            </a:r>
          </a:p>
          <a:p>
            <a:pPr algn="ctr"/>
            <a:r>
              <a:rPr lang="en-US" sz="4000" dirty="0" smtClean="0">
                <a:solidFill>
                  <a:srgbClr val="FFFFFF"/>
                </a:solidFill>
              </a:rPr>
              <a:t>all glory be to Jesus!</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187235" y="2153637"/>
            <a:ext cx="8769529" cy="2554545"/>
          </a:xfrm>
          <a:prstGeom prst="rect">
            <a:avLst/>
          </a:prstGeom>
          <a:noFill/>
        </p:spPr>
        <p:txBody>
          <a:bodyPr wrap="square" rtlCol="0" anchor="ctr">
            <a:spAutoFit/>
          </a:bodyPr>
          <a:lstStyle/>
          <a:p>
            <a:pPr algn="ctr"/>
            <a:r>
              <a:rPr lang="en-US" sz="4000" dirty="0" smtClean="0">
                <a:solidFill>
                  <a:srgbClr val="FFFFFF"/>
                </a:solidFill>
              </a:rPr>
              <a:t>And soon to glory we will rise,</a:t>
            </a:r>
          </a:p>
          <a:p>
            <a:pPr algn="ctr"/>
            <a:r>
              <a:rPr lang="en-US" sz="4000" dirty="0" smtClean="0">
                <a:solidFill>
                  <a:srgbClr val="FFFFFF"/>
                </a:solidFill>
              </a:rPr>
              <a:t>because of our Lord’s sacrifice,</a:t>
            </a:r>
          </a:p>
          <a:p>
            <a:pPr algn="ctr"/>
            <a:r>
              <a:rPr lang="en-US" sz="4000" dirty="0" smtClean="0">
                <a:solidFill>
                  <a:srgbClr val="FFFFFF"/>
                </a:solidFill>
              </a:rPr>
              <a:t>new life through him, the crucified;</a:t>
            </a:r>
          </a:p>
          <a:p>
            <a:pPr algn="ctr"/>
            <a:r>
              <a:rPr lang="en-US" sz="4000" dirty="0" smtClean="0">
                <a:solidFill>
                  <a:srgbClr val="FFFFFF"/>
                </a:solidFill>
              </a:rPr>
              <a:t>all glory be to Jesus! </a:t>
            </a:r>
            <a:endParaRPr lang="en-US" sz="4000" dirty="0" smtClean="0">
              <a:solidFill>
                <a:srgbClr val="FFFFFF"/>
              </a:solidFill>
              <a:cs typeface="Arial"/>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187235" y="1845861"/>
            <a:ext cx="8769529" cy="3170099"/>
          </a:xfrm>
          <a:prstGeom prst="rect">
            <a:avLst/>
          </a:prstGeom>
          <a:noFill/>
        </p:spPr>
        <p:txBody>
          <a:bodyPr wrap="square" rtlCol="0" anchor="ctr">
            <a:spAutoFit/>
          </a:bodyPr>
          <a:lstStyle/>
          <a:p>
            <a:pPr algn="ctr"/>
            <a:r>
              <a:rPr lang="en-US" sz="4000" dirty="0" smtClean="0">
                <a:solidFill>
                  <a:srgbClr val="FFFFFF"/>
                </a:solidFill>
                <a:cs typeface="Arial"/>
              </a:rPr>
              <a:t>And this is love!</a:t>
            </a:r>
          </a:p>
          <a:p>
            <a:pPr algn="ctr"/>
            <a:r>
              <a:rPr lang="en-US" sz="4000" dirty="0" smtClean="0">
                <a:solidFill>
                  <a:srgbClr val="FFFFFF"/>
                </a:solidFill>
                <a:cs typeface="Arial"/>
              </a:rPr>
              <a:t>And this is grace!</a:t>
            </a:r>
          </a:p>
          <a:p>
            <a:pPr algn="ctr"/>
            <a:r>
              <a:rPr lang="en-US" sz="4000" dirty="0" smtClean="0">
                <a:solidFill>
                  <a:srgbClr val="FFFFFF"/>
                </a:solidFill>
                <a:cs typeface="Arial"/>
              </a:rPr>
              <a:t>He came to earth</a:t>
            </a:r>
          </a:p>
          <a:p>
            <a:pPr algn="ctr"/>
            <a:r>
              <a:rPr lang="en-US" sz="4000" dirty="0" smtClean="0">
                <a:solidFill>
                  <a:srgbClr val="FFFFFF"/>
                </a:solidFill>
                <a:cs typeface="Arial"/>
              </a:rPr>
              <a:t>our souls to save!</a:t>
            </a:r>
          </a:p>
          <a:p>
            <a:pPr algn="ctr"/>
            <a:endParaRPr lang="en-US" sz="4000" dirty="0" smtClean="0">
              <a:solidFill>
                <a:srgbClr val="FFFFFF"/>
              </a:solidFill>
              <a:cs typeface="Arial"/>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TextBox 5"/>
          <p:cNvSpPr txBox="1"/>
          <p:nvPr/>
        </p:nvSpPr>
        <p:spPr>
          <a:xfrm>
            <a:off x="187235" y="1524279"/>
            <a:ext cx="8769529" cy="3170099"/>
          </a:xfrm>
          <a:prstGeom prst="rect">
            <a:avLst/>
          </a:prstGeom>
          <a:noFill/>
        </p:spPr>
        <p:txBody>
          <a:bodyPr wrap="square" rtlCol="0" anchor="ctr">
            <a:spAutoFit/>
          </a:bodyPr>
          <a:lstStyle/>
          <a:p>
            <a:pPr algn="ctr"/>
            <a:r>
              <a:rPr lang="en-US" sz="4000" dirty="0" smtClean="0">
                <a:solidFill>
                  <a:srgbClr val="FFFFFF"/>
                </a:solidFill>
                <a:cs typeface="Arial"/>
              </a:rPr>
              <a:t>And this is love!</a:t>
            </a:r>
          </a:p>
          <a:p>
            <a:pPr algn="ctr"/>
            <a:r>
              <a:rPr lang="en-US" sz="4000" dirty="0" smtClean="0">
                <a:solidFill>
                  <a:srgbClr val="FFFFFF"/>
                </a:solidFill>
                <a:cs typeface="Arial"/>
              </a:rPr>
              <a:t>And this is grace!</a:t>
            </a:r>
          </a:p>
          <a:p>
            <a:pPr algn="ctr"/>
            <a:r>
              <a:rPr lang="en-US" sz="4000" dirty="0" smtClean="0">
                <a:solidFill>
                  <a:srgbClr val="FFFFFF"/>
                </a:solidFill>
                <a:cs typeface="Arial"/>
              </a:rPr>
              <a:t>That Christ our God</a:t>
            </a:r>
          </a:p>
          <a:p>
            <a:pPr algn="ctr"/>
            <a:r>
              <a:rPr lang="en-US" sz="4000" dirty="0" smtClean="0">
                <a:solidFill>
                  <a:srgbClr val="FFFFFF"/>
                </a:solidFill>
                <a:cs typeface="Arial"/>
              </a:rPr>
              <a:t>did come to save!</a:t>
            </a:r>
          </a:p>
          <a:p>
            <a:pPr algn="ctr"/>
            <a:r>
              <a:rPr lang="en-US" sz="4000" dirty="0" smtClean="0">
                <a:solidFill>
                  <a:srgbClr val="FFFFFF"/>
                </a:solidFill>
                <a:cs typeface="Arial"/>
              </a:rPr>
              <a:t>All glory be to Jesus!</a:t>
            </a:r>
          </a:p>
        </p:txBody>
      </p:sp>
      <p:sp>
        <p:nvSpPr>
          <p:cNvPr id="7" name="Subtitle 2"/>
          <p:cNvSpPr>
            <a:spLocks noGrp="1"/>
          </p:cNvSpPr>
          <p:nvPr>
            <p:ph type="subTitle" idx="1"/>
          </p:nvPr>
        </p:nvSpPr>
        <p:spPr>
          <a:xfrm>
            <a:off x="309345" y="6154793"/>
            <a:ext cx="8523274" cy="545470"/>
          </a:xfrm>
        </p:spPr>
        <p:txBody>
          <a:bodyPr>
            <a:normAutofit fontScale="92500" lnSpcReduction="20000"/>
          </a:bodyPr>
          <a:lstStyle/>
          <a:p>
            <a:r>
              <a:rPr lang="en-US" sz="1600" dirty="0" smtClean="0">
                <a:solidFill>
                  <a:srgbClr val="FFFFFF"/>
                </a:solidFill>
                <a:cs typeface="Arial"/>
              </a:rPr>
              <a:t>“Within A Crib My Savior Lay”  •  Text: Timothy Dudley-Smith, Matthew H. Curl</a:t>
            </a:r>
          </a:p>
          <a:p>
            <a:r>
              <a:rPr lang="en-US" sz="1600" dirty="0" smtClean="0">
                <a:solidFill>
                  <a:srgbClr val="FFFFFF"/>
                </a:solidFill>
                <a:cs typeface="Arial"/>
              </a:rPr>
              <a:t>Music: </a:t>
            </a:r>
            <a:r>
              <a:rPr lang="en-US" sz="1600" dirty="0" smtClean="0">
                <a:solidFill>
                  <a:srgbClr val="FFFFFF"/>
                </a:solidFill>
              </a:rPr>
              <a:t>Matthew H. Curl</a:t>
            </a:r>
            <a:r>
              <a:rPr lang="en-US" sz="1600" dirty="0" smtClean="0">
                <a:solidFill>
                  <a:srgbClr val="FFFFFF"/>
                </a:solidFill>
                <a:cs typeface="Arial"/>
              </a:rPr>
              <a:t>  •  Public Domain  •  CCLI License #11109756</a:t>
            </a:r>
            <a:endParaRPr lang="en-US" sz="1600" dirty="0">
              <a:solidFill>
                <a:srgbClr val="FFFFFF"/>
              </a:solidFill>
              <a:cs typeface="Arial"/>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187235" y="1877730"/>
            <a:ext cx="8769529" cy="3785652"/>
          </a:xfrm>
          <a:prstGeom prst="rect">
            <a:avLst/>
          </a:prstGeom>
          <a:noFill/>
        </p:spPr>
        <p:txBody>
          <a:bodyPr wrap="square" rtlCol="0" anchor="ctr">
            <a:spAutoFit/>
          </a:bodyPr>
          <a:lstStyle/>
          <a:p>
            <a:pPr algn="ctr"/>
            <a:r>
              <a:rPr lang="en-US" sz="4000" dirty="0" smtClean="0">
                <a:solidFill>
                  <a:srgbClr val="FFFFFF"/>
                </a:solidFill>
                <a:cs typeface="Arial"/>
              </a:rPr>
              <a:t>God rest ye merry, gentlemen,</a:t>
            </a:r>
          </a:p>
          <a:p>
            <a:pPr algn="ctr"/>
            <a:r>
              <a:rPr lang="en-US" sz="4000" dirty="0" smtClean="0">
                <a:solidFill>
                  <a:srgbClr val="FFFFFF"/>
                </a:solidFill>
                <a:cs typeface="Arial"/>
              </a:rPr>
              <a:t>let nothing you dismay;</a:t>
            </a:r>
          </a:p>
          <a:p>
            <a:pPr algn="ctr"/>
            <a:r>
              <a:rPr lang="en-US" sz="4000" dirty="0" smtClean="0">
                <a:solidFill>
                  <a:srgbClr val="FFFFFF"/>
                </a:solidFill>
                <a:cs typeface="Arial"/>
              </a:rPr>
              <a:t>remember Christ our Savior</a:t>
            </a:r>
          </a:p>
          <a:p>
            <a:pPr algn="ctr"/>
            <a:r>
              <a:rPr lang="en-US" sz="4000" dirty="0" smtClean="0">
                <a:solidFill>
                  <a:srgbClr val="FFFFFF"/>
                </a:solidFill>
                <a:cs typeface="Arial"/>
              </a:rPr>
              <a:t>was born on Christmas Day</a:t>
            </a:r>
          </a:p>
          <a:p>
            <a:pPr algn="ctr"/>
            <a:r>
              <a:rPr lang="en-US" sz="4000" dirty="0" smtClean="0">
                <a:solidFill>
                  <a:srgbClr val="FFFFFF"/>
                </a:solidFill>
                <a:cs typeface="Arial"/>
              </a:rPr>
              <a:t>to save us all from Satan’s </a:t>
            </a:r>
            <a:r>
              <a:rPr lang="en-US" sz="4000" dirty="0" err="1" smtClean="0">
                <a:solidFill>
                  <a:srgbClr val="FFFFFF"/>
                </a:solidFill>
                <a:cs typeface="Arial"/>
              </a:rPr>
              <a:t>pow’r</a:t>
            </a:r>
            <a:endParaRPr lang="en-US" sz="4000" dirty="0" smtClean="0">
              <a:solidFill>
                <a:srgbClr val="FFFFFF"/>
              </a:solidFill>
              <a:cs typeface="Arial"/>
            </a:endParaRPr>
          </a:p>
          <a:p>
            <a:pPr algn="ctr"/>
            <a:r>
              <a:rPr lang="en-US" sz="4000" dirty="0" smtClean="0">
                <a:solidFill>
                  <a:srgbClr val="FFFFFF"/>
                </a:solidFill>
                <a:cs typeface="Arial"/>
              </a:rPr>
              <a:t>when we were gone astray;</a:t>
            </a:r>
          </a:p>
        </p:txBody>
      </p:sp>
      <p:sp>
        <p:nvSpPr>
          <p:cNvPr id="9" name="Subtitle 2"/>
          <p:cNvSpPr txBox="1">
            <a:spLocks/>
          </p:cNvSpPr>
          <p:nvPr/>
        </p:nvSpPr>
        <p:spPr>
          <a:xfrm>
            <a:off x="0" y="919966"/>
            <a:ext cx="9144000" cy="509771"/>
          </a:xfrm>
          <a:prstGeom prst="rect">
            <a:avLst/>
          </a:prstGeom>
        </p:spPr>
        <p:txBody>
          <a:bodyPr vert="horz" lIns="91440" tIns="45720" rIns="91440" bIns="45720" rtlCol="0">
            <a:noAutofit/>
          </a:bodyPr>
          <a:lstStyle/>
          <a:p>
            <a:pPr lvl="0" algn="ctr">
              <a:spcBef>
                <a:spcPct val="20000"/>
              </a:spcBef>
              <a:defRPr/>
            </a:pPr>
            <a:r>
              <a:rPr lang="en-US" sz="2800" dirty="0" smtClean="0">
                <a:solidFill>
                  <a:srgbClr val="FFFFFF"/>
                </a:solidFill>
                <a:cs typeface="Arial"/>
              </a:rPr>
              <a:t>18</a:t>
            </a:r>
            <a:r>
              <a:rPr lang="en-US" sz="2800" baseline="30000" dirty="0" smtClean="0">
                <a:solidFill>
                  <a:srgbClr val="FFFFFF"/>
                </a:solidFill>
                <a:cs typeface="Arial"/>
              </a:rPr>
              <a:t>th</a:t>
            </a:r>
            <a:r>
              <a:rPr lang="en-US" sz="2800" dirty="0" smtClean="0">
                <a:solidFill>
                  <a:srgbClr val="FFFFFF"/>
                </a:solidFill>
                <a:cs typeface="Arial"/>
              </a:rPr>
              <a:t> Century English Carol</a:t>
            </a:r>
            <a:endParaRPr kumimoji="0" lang="en-US" sz="2800" b="0" u="none" strike="noStrike" kern="1200" cap="none" spc="0" normalizeH="0" baseline="0" noProof="0" dirty="0">
              <a:ln>
                <a:noFill/>
              </a:ln>
              <a:solidFill>
                <a:srgbClr val="FFFFFF"/>
              </a:solidFill>
              <a:effectLst/>
              <a:uLnTx/>
              <a:uFillTx/>
              <a:ea typeface="+mn-ea"/>
              <a:cs typeface="Arial"/>
            </a:endParaRPr>
          </a:p>
        </p:txBody>
      </p:sp>
      <p:sp>
        <p:nvSpPr>
          <p:cNvPr id="10" name="Title 1"/>
          <p:cNvSpPr txBox="1">
            <a:spLocks/>
          </p:cNvSpPr>
          <p:nvPr/>
        </p:nvSpPr>
        <p:spPr>
          <a:xfrm>
            <a:off x="0" y="1"/>
            <a:ext cx="9144000" cy="993234"/>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5000" dirty="0" smtClean="0">
                <a:solidFill>
                  <a:srgbClr val="FFFFFF"/>
                </a:solidFill>
                <a:ea typeface="+mj-ea"/>
                <a:cs typeface="Arial"/>
              </a:rPr>
              <a:t>God Rest Ye Merry, Gentlemen</a:t>
            </a:r>
            <a:endParaRPr kumimoji="0" lang="en-US" sz="5000" b="0" i="0" u="none" strike="noStrike" kern="1200" cap="none" spc="0" normalizeH="0" baseline="0" noProof="0" dirty="0">
              <a:ln>
                <a:noFill/>
              </a:ln>
              <a:solidFill>
                <a:srgbClr val="FFFFFF"/>
              </a:solidFill>
              <a:effectLst/>
              <a:uLnTx/>
              <a:uFillTx/>
              <a:ea typeface="+mj-ea"/>
              <a:cs typeface="Arial"/>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187235" y="2461413"/>
            <a:ext cx="8769529" cy="1938992"/>
          </a:xfrm>
          <a:prstGeom prst="rect">
            <a:avLst/>
          </a:prstGeom>
          <a:noFill/>
        </p:spPr>
        <p:txBody>
          <a:bodyPr wrap="square" rtlCol="0" anchor="ctr">
            <a:spAutoFit/>
          </a:bodyPr>
          <a:lstStyle/>
          <a:p>
            <a:pPr algn="ctr"/>
            <a:r>
              <a:rPr lang="en-US" sz="4000" dirty="0" smtClean="0">
                <a:solidFill>
                  <a:srgbClr val="FFFFFF"/>
                </a:solidFill>
                <a:cs typeface="Arial"/>
              </a:rPr>
              <a:t>O tidings of comfort and joy,</a:t>
            </a:r>
          </a:p>
          <a:p>
            <a:pPr algn="ctr"/>
            <a:r>
              <a:rPr lang="en-US" sz="4000" dirty="0" smtClean="0">
                <a:solidFill>
                  <a:srgbClr val="FFFFFF"/>
                </a:solidFill>
                <a:cs typeface="Arial"/>
              </a:rPr>
              <a:t>comfort and joy!</a:t>
            </a:r>
          </a:p>
          <a:p>
            <a:pPr algn="ctr"/>
            <a:r>
              <a:rPr lang="en-US" sz="4000" dirty="0" smtClean="0">
                <a:solidFill>
                  <a:srgbClr val="FFFFFF"/>
                </a:solidFill>
                <a:cs typeface="Arial"/>
              </a:rPr>
              <a:t>O tidings of comfort and joy!</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187235" y="1538085"/>
            <a:ext cx="8769529" cy="3785652"/>
          </a:xfrm>
          <a:prstGeom prst="rect">
            <a:avLst/>
          </a:prstGeom>
          <a:noFill/>
        </p:spPr>
        <p:txBody>
          <a:bodyPr wrap="square" rtlCol="0" anchor="ctr">
            <a:spAutoFit/>
          </a:bodyPr>
          <a:lstStyle/>
          <a:p>
            <a:pPr algn="ctr"/>
            <a:r>
              <a:rPr lang="en-US" sz="4000" dirty="0" smtClean="0">
                <a:solidFill>
                  <a:srgbClr val="FFFFFF"/>
                </a:solidFill>
              </a:rPr>
              <a:t>From God our heavenly Father</a:t>
            </a:r>
          </a:p>
          <a:p>
            <a:pPr algn="ctr"/>
            <a:r>
              <a:rPr lang="en-US" sz="4000" dirty="0" smtClean="0">
                <a:solidFill>
                  <a:srgbClr val="FFFFFF"/>
                </a:solidFill>
              </a:rPr>
              <a:t>a blessed angel came</a:t>
            </a:r>
          </a:p>
          <a:p>
            <a:pPr algn="ctr"/>
            <a:r>
              <a:rPr lang="en-US" sz="4000" dirty="0" smtClean="0">
                <a:solidFill>
                  <a:srgbClr val="FFFFFF"/>
                </a:solidFill>
              </a:rPr>
              <a:t>and unto certain shepherds</a:t>
            </a:r>
          </a:p>
          <a:p>
            <a:pPr algn="ctr"/>
            <a:r>
              <a:rPr lang="en-US" sz="4000" dirty="0" smtClean="0">
                <a:solidFill>
                  <a:srgbClr val="FFFFFF"/>
                </a:solidFill>
              </a:rPr>
              <a:t>brought tidings of the same,</a:t>
            </a:r>
          </a:p>
          <a:p>
            <a:pPr algn="ctr"/>
            <a:r>
              <a:rPr lang="en-US" sz="4000" dirty="0" smtClean="0">
                <a:solidFill>
                  <a:srgbClr val="FFFFFF"/>
                </a:solidFill>
              </a:rPr>
              <a:t>how that in Bethlehem was born</a:t>
            </a:r>
          </a:p>
          <a:p>
            <a:pPr algn="ctr"/>
            <a:r>
              <a:rPr lang="en-US" sz="4000" dirty="0" smtClean="0">
                <a:solidFill>
                  <a:srgbClr val="FFFFFF"/>
                </a:solidFill>
              </a:rPr>
              <a:t>the Son of God by name.</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187235" y="2461413"/>
            <a:ext cx="8769529" cy="1938992"/>
          </a:xfrm>
          <a:prstGeom prst="rect">
            <a:avLst/>
          </a:prstGeom>
          <a:noFill/>
        </p:spPr>
        <p:txBody>
          <a:bodyPr wrap="square" rtlCol="0" anchor="ctr">
            <a:spAutoFit/>
          </a:bodyPr>
          <a:lstStyle/>
          <a:p>
            <a:pPr algn="ctr"/>
            <a:r>
              <a:rPr lang="en-US" sz="4000" dirty="0" smtClean="0">
                <a:solidFill>
                  <a:srgbClr val="FFFFFF"/>
                </a:solidFill>
                <a:cs typeface="Arial"/>
              </a:rPr>
              <a:t>O tidings of comfort and joy,</a:t>
            </a:r>
          </a:p>
          <a:p>
            <a:pPr algn="ctr"/>
            <a:r>
              <a:rPr lang="en-US" sz="4000" dirty="0" smtClean="0">
                <a:solidFill>
                  <a:srgbClr val="FFFFFF"/>
                </a:solidFill>
                <a:cs typeface="Arial"/>
              </a:rPr>
              <a:t>comfort and joy!</a:t>
            </a:r>
          </a:p>
          <a:p>
            <a:pPr algn="ctr"/>
            <a:r>
              <a:rPr lang="en-US" sz="4000" dirty="0" smtClean="0">
                <a:solidFill>
                  <a:srgbClr val="FFFFFF"/>
                </a:solidFill>
                <a:cs typeface="Arial"/>
              </a:rPr>
              <a:t>O tidings of comfort and joy!</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187235" y="1538083"/>
            <a:ext cx="8769529" cy="3785652"/>
          </a:xfrm>
          <a:prstGeom prst="rect">
            <a:avLst/>
          </a:prstGeom>
          <a:noFill/>
        </p:spPr>
        <p:txBody>
          <a:bodyPr wrap="square" rtlCol="0" anchor="ctr">
            <a:spAutoFit/>
          </a:bodyPr>
          <a:lstStyle/>
          <a:p>
            <a:pPr algn="ctr"/>
            <a:r>
              <a:rPr lang="en-US" sz="4000" dirty="0" smtClean="0">
                <a:solidFill>
                  <a:srgbClr val="FFFFFF"/>
                </a:solidFill>
              </a:rPr>
              <a:t>“Fear not, then,” said the angel,</a:t>
            </a:r>
          </a:p>
          <a:p>
            <a:pPr algn="ctr"/>
            <a:r>
              <a:rPr lang="en-US" sz="4000" dirty="0" smtClean="0">
                <a:solidFill>
                  <a:srgbClr val="FFFFFF"/>
                </a:solidFill>
              </a:rPr>
              <a:t>“Let nothing you affright;</a:t>
            </a:r>
          </a:p>
          <a:p>
            <a:pPr algn="ctr"/>
            <a:r>
              <a:rPr lang="en-US" sz="4000" dirty="0" smtClean="0">
                <a:solidFill>
                  <a:srgbClr val="FFFFFF"/>
                </a:solidFill>
              </a:rPr>
              <a:t>this day is born a Savior</a:t>
            </a:r>
          </a:p>
          <a:p>
            <a:pPr algn="ctr"/>
            <a:r>
              <a:rPr lang="en-US" sz="4000" dirty="0" smtClean="0">
                <a:solidFill>
                  <a:srgbClr val="FFFFFF"/>
                </a:solidFill>
              </a:rPr>
              <a:t>of a pure virgin bright,</a:t>
            </a:r>
          </a:p>
          <a:p>
            <a:pPr algn="ctr"/>
            <a:r>
              <a:rPr lang="en-US" sz="4000" dirty="0" smtClean="0">
                <a:solidFill>
                  <a:srgbClr val="FFFFFF"/>
                </a:solidFill>
              </a:rPr>
              <a:t>to free all those who trust in Him</a:t>
            </a:r>
          </a:p>
          <a:p>
            <a:pPr algn="ctr"/>
            <a:r>
              <a:rPr lang="en-US" sz="4000" dirty="0" smtClean="0">
                <a:solidFill>
                  <a:srgbClr val="FFFFFF"/>
                </a:solidFill>
              </a:rPr>
              <a:t>from Satan’s </a:t>
            </a:r>
            <a:r>
              <a:rPr lang="en-US" sz="4000" dirty="0" err="1" smtClean="0">
                <a:solidFill>
                  <a:srgbClr val="FFFFFF"/>
                </a:solidFill>
              </a:rPr>
              <a:t>pow’r</a:t>
            </a:r>
            <a:r>
              <a:rPr lang="en-US" sz="4000" dirty="0" smtClean="0">
                <a:solidFill>
                  <a:srgbClr val="FFFFFF"/>
                </a:solidFill>
              </a:rPr>
              <a:t> and might.”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187235" y="1230309"/>
            <a:ext cx="8769529" cy="4401205"/>
          </a:xfrm>
          <a:prstGeom prst="rect">
            <a:avLst/>
          </a:prstGeom>
          <a:noFill/>
        </p:spPr>
        <p:txBody>
          <a:bodyPr wrap="square" rtlCol="0" anchor="ctr">
            <a:spAutoFit/>
          </a:bodyPr>
          <a:lstStyle/>
          <a:p>
            <a:pPr algn="ctr"/>
            <a:r>
              <a:rPr lang="en-US" sz="4000" dirty="0" smtClean="0">
                <a:solidFill>
                  <a:srgbClr val="FFFFFF"/>
                </a:solidFill>
              </a:rPr>
              <a:t>Joy to the world! the Savior reigns!</a:t>
            </a:r>
          </a:p>
          <a:p>
            <a:pPr algn="ctr"/>
            <a:r>
              <a:rPr lang="en-US" sz="4000" dirty="0" smtClean="0">
                <a:solidFill>
                  <a:srgbClr val="FFFFFF"/>
                </a:solidFill>
              </a:rPr>
              <a:t>Let men their songs employ,</a:t>
            </a:r>
          </a:p>
          <a:p>
            <a:pPr algn="ctr"/>
            <a:r>
              <a:rPr lang="en-US" sz="4000" dirty="0" smtClean="0">
                <a:solidFill>
                  <a:srgbClr val="FFFFFF"/>
                </a:solidFill>
              </a:rPr>
              <a:t>while fields and floods,</a:t>
            </a:r>
          </a:p>
          <a:p>
            <a:pPr algn="ctr"/>
            <a:r>
              <a:rPr lang="en-US" sz="4000" dirty="0" smtClean="0">
                <a:solidFill>
                  <a:srgbClr val="FFFFFF"/>
                </a:solidFill>
              </a:rPr>
              <a:t>rocks, hills and plains</a:t>
            </a:r>
          </a:p>
          <a:p>
            <a:pPr algn="ctr"/>
            <a:r>
              <a:rPr lang="en-US" sz="4000" dirty="0" smtClean="0">
                <a:solidFill>
                  <a:srgbClr val="FFFFFF"/>
                </a:solidFill>
              </a:rPr>
              <a:t>repeat the sounding joy,</a:t>
            </a:r>
          </a:p>
          <a:p>
            <a:pPr algn="ctr"/>
            <a:r>
              <a:rPr lang="en-US" sz="4000" dirty="0" smtClean="0">
                <a:solidFill>
                  <a:srgbClr val="FFFFFF"/>
                </a:solidFill>
              </a:rPr>
              <a:t>repeat the sounding joy,</a:t>
            </a:r>
          </a:p>
          <a:p>
            <a:pPr algn="ctr"/>
            <a:r>
              <a:rPr lang="en-US" sz="4000" dirty="0" smtClean="0">
                <a:solidFill>
                  <a:srgbClr val="FFFFFF"/>
                </a:solidFill>
              </a:rPr>
              <a:t>repeat, repeat, the sounding joy.</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187235" y="2461413"/>
            <a:ext cx="8769529" cy="1938992"/>
          </a:xfrm>
          <a:prstGeom prst="rect">
            <a:avLst/>
          </a:prstGeom>
          <a:noFill/>
        </p:spPr>
        <p:txBody>
          <a:bodyPr wrap="square" rtlCol="0" anchor="ctr">
            <a:spAutoFit/>
          </a:bodyPr>
          <a:lstStyle/>
          <a:p>
            <a:pPr algn="ctr"/>
            <a:r>
              <a:rPr lang="en-US" sz="4000" dirty="0" smtClean="0">
                <a:solidFill>
                  <a:srgbClr val="FFFFFF"/>
                </a:solidFill>
                <a:cs typeface="Arial"/>
              </a:rPr>
              <a:t>O tidings of comfort and joy,</a:t>
            </a:r>
          </a:p>
          <a:p>
            <a:pPr algn="ctr"/>
            <a:r>
              <a:rPr lang="en-US" sz="4000" dirty="0" smtClean="0">
                <a:solidFill>
                  <a:srgbClr val="FFFFFF"/>
                </a:solidFill>
                <a:cs typeface="Arial"/>
              </a:rPr>
              <a:t>comfort and joy!</a:t>
            </a:r>
          </a:p>
          <a:p>
            <a:pPr algn="ctr"/>
            <a:r>
              <a:rPr lang="en-US" sz="4000" dirty="0" smtClean="0">
                <a:solidFill>
                  <a:srgbClr val="FFFFFF"/>
                </a:solidFill>
                <a:cs typeface="Arial"/>
              </a:rPr>
              <a:t>O tidings of comfort and joy!</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187235" y="1538083"/>
            <a:ext cx="8769529" cy="3785652"/>
          </a:xfrm>
          <a:prstGeom prst="rect">
            <a:avLst/>
          </a:prstGeom>
          <a:noFill/>
        </p:spPr>
        <p:txBody>
          <a:bodyPr wrap="square" rtlCol="0" anchor="ctr">
            <a:spAutoFit/>
          </a:bodyPr>
          <a:lstStyle/>
          <a:p>
            <a:pPr algn="ctr"/>
            <a:r>
              <a:rPr lang="en-US" sz="4000" dirty="0" smtClean="0">
                <a:solidFill>
                  <a:srgbClr val="FFFFFF"/>
                </a:solidFill>
              </a:rPr>
              <a:t>The shepherds at those tidings</a:t>
            </a:r>
          </a:p>
          <a:p>
            <a:pPr algn="ctr"/>
            <a:r>
              <a:rPr lang="en-US" sz="4000" dirty="0" smtClean="0">
                <a:solidFill>
                  <a:srgbClr val="FFFFFF"/>
                </a:solidFill>
              </a:rPr>
              <a:t>rejoiced much in mind,</a:t>
            </a:r>
          </a:p>
          <a:p>
            <a:pPr algn="ctr"/>
            <a:r>
              <a:rPr lang="en-US" sz="4000" dirty="0" smtClean="0">
                <a:solidFill>
                  <a:srgbClr val="FFFFFF"/>
                </a:solidFill>
              </a:rPr>
              <a:t>and left their flocks a-feeding</a:t>
            </a:r>
          </a:p>
          <a:p>
            <a:pPr algn="ctr"/>
            <a:r>
              <a:rPr lang="en-US" sz="4000" dirty="0" smtClean="0">
                <a:solidFill>
                  <a:srgbClr val="FFFFFF"/>
                </a:solidFill>
              </a:rPr>
              <a:t>in tempest, storm and wind,</a:t>
            </a:r>
          </a:p>
          <a:p>
            <a:pPr algn="ctr"/>
            <a:r>
              <a:rPr lang="en-US" sz="4000" dirty="0" smtClean="0">
                <a:solidFill>
                  <a:srgbClr val="FFFFFF"/>
                </a:solidFill>
              </a:rPr>
              <a:t>and went to Bethlehem straightway</a:t>
            </a:r>
          </a:p>
          <a:p>
            <a:pPr algn="ctr"/>
            <a:r>
              <a:rPr lang="en-US" sz="4000" dirty="0" smtClean="0">
                <a:solidFill>
                  <a:srgbClr val="FFFFFF"/>
                </a:solidFill>
              </a:rPr>
              <a:t>the Son of God to find.</a:t>
            </a:r>
            <a:endParaRPr lang="en-US" sz="4000" dirty="0">
              <a:solidFill>
                <a:srgbClr val="FFFFFF"/>
              </a:solidFill>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187235" y="2461413"/>
            <a:ext cx="8769529" cy="1938992"/>
          </a:xfrm>
          <a:prstGeom prst="rect">
            <a:avLst/>
          </a:prstGeom>
          <a:noFill/>
        </p:spPr>
        <p:txBody>
          <a:bodyPr wrap="square" rtlCol="0" anchor="ctr">
            <a:spAutoFit/>
          </a:bodyPr>
          <a:lstStyle/>
          <a:p>
            <a:pPr algn="ctr"/>
            <a:r>
              <a:rPr lang="en-US" sz="4000" dirty="0" smtClean="0">
                <a:solidFill>
                  <a:srgbClr val="FFFFFF"/>
                </a:solidFill>
                <a:cs typeface="Arial"/>
              </a:rPr>
              <a:t>O tidings of comfort and joy,</a:t>
            </a:r>
          </a:p>
          <a:p>
            <a:pPr algn="ctr"/>
            <a:r>
              <a:rPr lang="en-US" sz="4000" dirty="0" smtClean="0">
                <a:solidFill>
                  <a:srgbClr val="FFFFFF"/>
                </a:solidFill>
                <a:cs typeface="Arial"/>
              </a:rPr>
              <a:t>comfort and joy!</a:t>
            </a:r>
          </a:p>
          <a:p>
            <a:pPr algn="ctr"/>
            <a:r>
              <a:rPr lang="en-US" sz="4000" dirty="0" smtClean="0">
                <a:solidFill>
                  <a:srgbClr val="FFFFFF"/>
                </a:solidFill>
                <a:cs typeface="Arial"/>
              </a:rPr>
              <a:t>O tidings of comfort and joy!</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187235" y="1538084"/>
            <a:ext cx="8769529" cy="3785652"/>
          </a:xfrm>
          <a:prstGeom prst="rect">
            <a:avLst/>
          </a:prstGeom>
          <a:noFill/>
        </p:spPr>
        <p:txBody>
          <a:bodyPr wrap="square" rtlCol="0" anchor="ctr">
            <a:spAutoFit/>
          </a:bodyPr>
          <a:lstStyle/>
          <a:p>
            <a:pPr algn="ctr"/>
            <a:r>
              <a:rPr lang="en-US" sz="4000" dirty="0" smtClean="0">
                <a:solidFill>
                  <a:srgbClr val="FFFFFF"/>
                </a:solidFill>
              </a:rPr>
              <a:t>And when they came to Bethlehem</a:t>
            </a:r>
            <a:br>
              <a:rPr lang="en-US" sz="4000" dirty="0" smtClean="0">
                <a:solidFill>
                  <a:srgbClr val="FFFFFF"/>
                </a:solidFill>
              </a:rPr>
            </a:br>
            <a:r>
              <a:rPr lang="en-US" sz="4000" dirty="0" smtClean="0">
                <a:solidFill>
                  <a:srgbClr val="FFFFFF"/>
                </a:solidFill>
              </a:rPr>
              <a:t>where our dear </a:t>
            </a:r>
            <a:r>
              <a:rPr lang="en-US" sz="4000" dirty="0" err="1" smtClean="0">
                <a:solidFill>
                  <a:srgbClr val="FFFFFF"/>
                </a:solidFill>
              </a:rPr>
              <a:t>Saviour</a:t>
            </a:r>
            <a:r>
              <a:rPr lang="en-US" sz="4000" dirty="0" smtClean="0">
                <a:solidFill>
                  <a:srgbClr val="FFFFFF"/>
                </a:solidFill>
              </a:rPr>
              <a:t> lay,</a:t>
            </a:r>
            <a:br>
              <a:rPr lang="en-US" sz="4000" dirty="0" smtClean="0">
                <a:solidFill>
                  <a:srgbClr val="FFFFFF"/>
                </a:solidFill>
              </a:rPr>
            </a:br>
            <a:r>
              <a:rPr lang="en-US" sz="4000" dirty="0" smtClean="0">
                <a:solidFill>
                  <a:srgbClr val="FFFFFF"/>
                </a:solidFill>
              </a:rPr>
              <a:t>they found him in a manger,</a:t>
            </a:r>
            <a:br>
              <a:rPr lang="en-US" sz="4000" dirty="0" smtClean="0">
                <a:solidFill>
                  <a:srgbClr val="FFFFFF"/>
                </a:solidFill>
              </a:rPr>
            </a:br>
            <a:r>
              <a:rPr lang="en-US" sz="4000" dirty="0" smtClean="0">
                <a:solidFill>
                  <a:srgbClr val="FFFFFF"/>
                </a:solidFill>
              </a:rPr>
              <a:t>where oxen feed on hay;</a:t>
            </a:r>
            <a:br>
              <a:rPr lang="en-US" sz="4000" dirty="0" smtClean="0">
                <a:solidFill>
                  <a:srgbClr val="FFFFFF"/>
                </a:solidFill>
              </a:rPr>
            </a:br>
            <a:r>
              <a:rPr lang="en-US" sz="4000" dirty="0" smtClean="0">
                <a:solidFill>
                  <a:srgbClr val="FFFFFF"/>
                </a:solidFill>
              </a:rPr>
              <a:t>his mother Mary kneeling down,</a:t>
            </a:r>
            <a:br>
              <a:rPr lang="en-US" sz="4000" dirty="0" smtClean="0">
                <a:solidFill>
                  <a:srgbClr val="FFFFFF"/>
                </a:solidFill>
              </a:rPr>
            </a:br>
            <a:r>
              <a:rPr lang="en-US" sz="4000" dirty="0" smtClean="0">
                <a:solidFill>
                  <a:srgbClr val="FFFFFF"/>
                </a:solidFill>
              </a:rPr>
              <a:t>unto the Lord did pray. </a:t>
            </a:r>
            <a:endParaRPr lang="en-US" sz="4000" dirty="0">
              <a:solidFill>
                <a:srgbClr val="FFFFFF"/>
              </a:solidFill>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187235" y="2461413"/>
            <a:ext cx="8769529" cy="1938992"/>
          </a:xfrm>
          <a:prstGeom prst="rect">
            <a:avLst/>
          </a:prstGeom>
          <a:noFill/>
        </p:spPr>
        <p:txBody>
          <a:bodyPr wrap="square" rtlCol="0" anchor="ctr">
            <a:spAutoFit/>
          </a:bodyPr>
          <a:lstStyle/>
          <a:p>
            <a:pPr algn="ctr"/>
            <a:r>
              <a:rPr lang="en-US" sz="4000" dirty="0" smtClean="0">
                <a:solidFill>
                  <a:srgbClr val="FFFFFF"/>
                </a:solidFill>
                <a:cs typeface="Arial"/>
              </a:rPr>
              <a:t>O tidings of comfort and joy,</a:t>
            </a:r>
          </a:p>
          <a:p>
            <a:pPr algn="ctr"/>
            <a:r>
              <a:rPr lang="en-US" sz="4000" dirty="0" smtClean="0">
                <a:solidFill>
                  <a:srgbClr val="FFFFFF"/>
                </a:solidFill>
                <a:cs typeface="Arial"/>
              </a:rPr>
              <a:t>comfort and joy!</a:t>
            </a:r>
          </a:p>
          <a:p>
            <a:pPr algn="ctr"/>
            <a:r>
              <a:rPr lang="en-US" sz="4000" dirty="0" smtClean="0">
                <a:solidFill>
                  <a:srgbClr val="FFFFFF"/>
                </a:solidFill>
                <a:cs typeface="Arial"/>
              </a:rPr>
              <a:t>O tidings of comfort and joy!</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187235" y="1538084"/>
            <a:ext cx="8769529" cy="3785652"/>
          </a:xfrm>
          <a:prstGeom prst="rect">
            <a:avLst/>
          </a:prstGeom>
          <a:noFill/>
        </p:spPr>
        <p:txBody>
          <a:bodyPr wrap="square" rtlCol="0" anchor="ctr">
            <a:spAutoFit/>
          </a:bodyPr>
          <a:lstStyle/>
          <a:p>
            <a:pPr algn="ctr"/>
            <a:r>
              <a:rPr lang="en-US" sz="4000" dirty="0" smtClean="0">
                <a:solidFill>
                  <a:srgbClr val="FFFFFF"/>
                </a:solidFill>
              </a:rPr>
              <a:t>Now to the Lord sing praises,</a:t>
            </a:r>
            <a:br>
              <a:rPr lang="en-US" sz="4000" dirty="0" smtClean="0">
                <a:solidFill>
                  <a:srgbClr val="FFFFFF"/>
                </a:solidFill>
              </a:rPr>
            </a:br>
            <a:r>
              <a:rPr lang="en-US" sz="4000" dirty="0" smtClean="0">
                <a:solidFill>
                  <a:srgbClr val="FFFFFF"/>
                </a:solidFill>
              </a:rPr>
              <a:t>all you within this place,</a:t>
            </a:r>
            <a:br>
              <a:rPr lang="en-US" sz="4000" dirty="0" smtClean="0">
                <a:solidFill>
                  <a:srgbClr val="FFFFFF"/>
                </a:solidFill>
              </a:rPr>
            </a:br>
            <a:r>
              <a:rPr lang="en-US" sz="4000" dirty="0" smtClean="0">
                <a:solidFill>
                  <a:srgbClr val="FFFFFF"/>
                </a:solidFill>
              </a:rPr>
              <a:t>and with true love and brotherhood</a:t>
            </a:r>
            <a:br>
              <a:rPr lang="en-US" sz="4000" dirty="0" smtClean="0">
                <a:solidFill>
                  <a:srgbClr val="FFFFFF"/>
                </a:solidFill>
              </a:rPr>
            </a:br>
            <a:r>
              <a:rPr lang="en-US" sz="4000" dirty="0" smtClean="0">
                <a:solidFill>
                  <a:srgbClr val="FFFFFF"/>
                </a:solidFill>
              </a:rPr>
              <a:t>each other now embrace;</a:t>
            </a:r>
            <a:br>
              <a:rPr lang="en-US" sz="4000" dirty="0" smtClean="0">
                <a:solidFill>
                  <a:srgbClr val="FFFFFF"/>
                </a:solidFill>
              </a:rPr>
            </a:br>
            <a:r>
              <a:rPr lang="en-US" sz="4000" dirty="0" smtClean="0">
                <a:solidFill>
                  <a:srgbClr val="FFFFFF"/>
                </a:solidFill>
              </a:rPr>
              <a:t>this holy tide of Christmas</a:t>
            </a:r>
            <a:br>
              <a:rPr lang="en-US" sz="4000" dirty="0" smtClean="0">
                <a:solidFill>
                  <a:srgbClr val="FFFFFF"/>
                </a:solidFill>
              </a:rPr>
            </a:br>
            <a:r>
              <a:rPr lang="en-US" sz="4000" dirty="0" smtClean="0">
                <a:solidFill>
                  <a:srgbClr val="FFFFFF"/>
                </a:solidFill>
              </a:rPr>
              <a:t>all others doth deface. </a:t>
            </a:r>
            <a:endParaRPr lang="en-US" sz="4000" dirty="0">
              <a:solidFill>
                <a:srgbClr val="FFFFFF"/>
              </a:solidFill>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TextBox 5"/>
          <p:cNvSpPr txBox="1"/>
          <p:nvPr/>
        </p:nvSpPr>
        <p:spPr>
          <a:xfrm>
            <a:off x="187235" y="2139832"/>
            <a:ext cx="8769529" cy="1938992"/>
          </a:xfrm>
          <a:prstGeom prst="rect">
            <a:avLst/>
          </a:prstGeom>
          <a:noFill/>
        </p:spPr>
        <p:txBody>
          <a:bodyPr wrap="square" rtlCol="0" anchor="ctr">
            <a:spAutoFit/>
          </a:bodyPr>
          <a:lstStyle/>
          <a:p>
            <a:pPr algn="ctr"/>
            <a:r>
              <a:rPr lang="en-US" sz="4000" dirty="0" smtClean="0">
                <a:solidFill>
                  <a:srgbClr val="FFFFFF"/>
                </a:solidFill>
                <a:cs typeface="Arial"/>
              </a:rPr>
              <a:t>O tidings of comfort and joy,</a:t>
            </a:r>
          </a:p>
          <a:p>
            <a:pPr algn="ctr"/>
            <a:r>
              <a:rPr lang="en-US" sz="4000" dirty="0" smtClean="0">
                <a:solidFill>
                  <a:srgbClr val="FFFFFF"/>
                </a:solidFill>
                <a:cs typeface="Arial"/>
              </a:rPr>
              <a:t>comfort and joy!</a:t>
            </a:r>
          </a:p>
          <a:p>
            <a:pPr algn="ctr"/>
            <a:r>
              <a:rPr lang="en-US" sz="4000" dirty="0" smtClean="0">
                <a:solidFill>
                  <a:srgbClr val="FFFFFF"/>
                </a:solidFill>
                <a:cs typeface="Arial"/>
              </a:rPr>
              <a:t>O tidings of comfort and joy!</a:t>
            </a:r>
          </a:p>
        </p:txBody>
      </p:sp>
      <p:sp>
        <p:nvSpPr>
          <p:cNvPr id="7" name="Subtitle 2"/>
          <p:cNvSpPr>
            <a:spLocks noGrp="1"/>
          </p:cNvSpPr>
          <p:nvPr>
            <p:ph type="subTitle" idx="1"/>
          </p:nvPr>
        </p:nvSpPr>
        <p:spPr>
          <a:xfrm>
            <a:off x="309345" y="6154793"/>
            <a:ext cx="8523274" cy="545470"/>
          </a:xfrm>
        </p:spPr>
        <p:txBody>
          <a:bodyPr>
            <a:normAutofit fontScale="92500" lnSpcReduction="20000"/>
          </a:bodyPr>
          <a:lstStyle/>
          <a:p>
            <a:r>
              <a:rPr lang="en-US" sz="1600" dirty="0" smtClean="0">
                <a:solidFill>
                  <a:srgbClr val="FFFFFF"/>
                </a:solidFill>
                <a:cs typeface="Arial"/>
              </a:rPr>
              <a:t>“God Rest Ye Merry, Gentlemen”  •  18</a:t>
            </a:r>
            <a:r>
              <a:rPr lang="en-US" sz="1600" baseline="30000" dirty="0" smtClean="0">
                <a:solidFill>
                  <a:srgbClr val="FFFFFF"/>
                </a:solidFill>
                <a:cs typeface="Arial"/>
              </a:rPr>
              <a:t>th</a:t>
            </a:r>
            <a:r>
              <a:rPr lang="en-US" sz="1600" dirty="0" smtClean="0">
                <a:solidFill>
                  <a:srgbClr val="FFFFFF"/>
                </a:solidFill>
                <a:cs typeface="Arial"/>
              </a:rPr>
              <a:t> Century English Carol</a:t>
            </a:r>
          </a:p>
          <a:p>
            <a:r>
              <a:rPr lang="en-US" sz="1600" dirty="0" smtClean="0">
                <a:solidFill>
                  <a:srgbClr val="FFFFFF"/>
                </a:solidFill>
                <a:cs typeface="Arial"/>
              </a:rPr>
              <a:t>Public Domain  •  CCLI License #11109756</a:t>
            </a:r>
            <a:endParaRPr lang="en-US" sz="1600" dirty="0">
              <a:solidFill>
                <a:srgbClr val="FFFFFF"/>
              </a:solidFill>
              <a:cs typeface="Arial"/>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187235" y="1569951"/>
            <a:ext cx="8769529" cy="3170099"/>
          </a:xfrm>
          <a:prstGeom prst="rect">
            <a:avLst/>
          </a:prstGeom>
          <a:noFill/>
        </p:spPr>
        <p:txBody>
          <a:bodyPr wrap="square" rtlCol="0">
            <a:spAutoFit/>
          </a:bodyPr>
          <a:lstStyle/>
          <a:p>
            <a:pPr algn="ctr"/>
            <a:endParaRPr lang="en-US" sz="4000" dirty="0" smtClean="0">
              <a:solidFill>
                <a:schemeClr val="bg1"/>
              </a:solidFill>
              <a:latin typeface="Arial"/>
              <a:cs typeface="Arial"/>
            </a:endParaRPr>
          </a:p>
          <a:p>
            <a:pPr algn="ctr"/>
            <a:r>
              <a:rPr lang="en-US" sz="4000" dirty="0" smtClean="0">
                <a:solidFill>
                  <a:schemeClr val="bg1"/>
                </a:solidFill>
                <a:latin typeface="Arial"/>
                <a:cs typeface="Arial"/>
              </a:rPr>
              <a:t>…</a:t>
            </a:r>
          </a:p>
          <a:p>
            <a:pPr algn="ctr"/>
            <a:endParaRPr lang="en-US" sz="4000" dirty="0" smtClean="0">
              <a:solidFill>
                <a:schemeClr val="bg1"/>
              </a:solidFill>
              <a:latin typeface="Arial"/>
              <a:cs typeface="Arial"/>
            </a:endParaRPr>
          </a:p>
          <a:p>
            <a:pPr algn="ctr"/>
            <a:r>
              <a:rPr lang="en-US" sz="4000" dirty="0" smtClean="0">
                <a:solidFill>
                  <a:schemeClr val="bg1"/>
                </a:solidFill>
                <a:latin typeface="Arial"/>
                <a:cs typeface="Arial"/>
              </a:rPr>
              <a:t>The Gospel of Jesus Christ.</a:t>
            </a:r>
          </a:p>
          <a:p>
            <a:pPr algn="ctr"/>
            <a:r>
              <a:rPr lang="en-US" sz="4000" i="1" dirty="0" smtClean="0">
                <a:solidFill>
                  <a:schemeClr val="bg1"/>
                </a:solidFill>
                <a:latin typeface="Arial"/>
                <a:cs typeface="Arial"/>
              </a:rPr>
              <a:t>Praise be to you, O Christ!</a:t>
            </a:r>
          </a:p>
        </p:txBody>
      </p:sp>
      <p:sp>
        <p:nvSpPr>
          <p:cNvPr id="9" name="Subtitle 2"/>
          <p:cNvSpPr txBox="1">
            <a:spLocks/>
          </p:cNvSpPr>
          <p:nvPr/>
        </p:nvSpPr>
        <p:spPr>
          <a:xfrm>
            <a:off x="0" y="919966"/>
            <a:ext cx="9144000" cy="509771"/>
          </a:xfrm>
          <a:prstGeom prst="rect">
            <a:avLst/>
          </a:prstGeom>
        </p:spPr>
        <p:txBody>
          <a:bodyPr vert="horz" lIns="91440" tIns="45720" rIns="91440" bIns="45720" rtlCol="0">
            <a:noAutofit/>
          </a:bodyPr>
          <a:lstStyle/>
          <a:p>
            <a:pPr marL="0" marR="0" lvl="0" indent="0" algn="ctr" defTabSz="457200" rtl="0" eaLnBrk="1" fontAlgn="auto" latinLnBrk="0" hangingPunct="1">
              <a:lnSpc>
                <a:spcPct val="100000"/>
              </a:lnSpc>
              <a:spcBef>
                <a:spcPct val="20000"/>
              </a:spcBef>
              <a:spcAft>
                <a:spcPts val="0"/>
              </a:spcAft>
              <a:buClrTx/>
              <a:buSzTx/>
              <a:buFont typeface="Arial"/>
              <a:buNone/>
              <a:tabLst/>
              <a:defRPr/>
            </a:pPr>
            <a:r>
              <a:rPr kumimoji="0" lang="en-US" sz="3000" b="0" i="0" u="none" strike="noStrike" kern="1200" cap="none" spc="0" normalizeH="0" baseline="0" noProof="0" dirty="0" smtClean="0">
                <a:ln>
                  <a:noFill/>
                </a:ln>
                <a:solidFill>
                  <a:srgbClr val="FFFFFF"/>
                </a:solidFill>
                <a:effectLst/>
                <a:uLnTx/>
                <a:uFillTx/>
                <a:latin typeface="Arial"/>
                <a:ea typeface="+mn-ea"/>
                <a:cs typeface="Arial"/>
              </a:rPr>
              <a:t>Luke 1</a:t>
            </a:r>
            <a:r>
              <a:rPr kumimoji="0" lang="en-US" sz="3000" b="0" i="0" u="none" strike="noStrike" kern="1200" cap="none" spc="0" normalizeH="0" baseline="0" noProof="0" dirty="0" smtClean="0">
                <a:ln>
                  <a:noFill/>
                </a:ln>
                <a:solidFill>
                  <a:srgbClr val="FFFFFF"/>
                </a:solidFill>
                <a:effectLst/>
                <a:uLnTx/>
                <a:uFillTx/>
                <a:latin typeface="Arial"/>
                <a:ea typeface="+mn-ea"/>
                <a:cs typeface="Arial"/>
              </a:rPr>
              <a:t>:39-56</a:t>
            </a:r>
            <a:endParaRPr kumimoji="0" lang="en-US" sz="3000" b="0" i="0" u="none" strike="noStrike" kern="1200" cap="none" spc="0" normalizeH="0" baseline="0" noProof="0" dirty="0">
              <a:ln>
                <a:noFill/>
              </a:ln>
              <a:solidFill>
                <a:srgbClr val="FFFFFF"/>
              </a:solidFill>
              <a:effectLst/>
              <a:uLnTx/>
              <a:uFillTx/>
              <a:latin typeface="Arial"/>
              <a:ea typeface="+mn-ea"/>
              <a:cs typeface="Arial"/>
            </a:endParaRPr>
          </a:p>
        </p:txBody>
      </p:sp>
      <p:sp>
        <p:nvSpPr>
          <p:cNvPr id="10" name="Title 1"/>
          <p:cNvSpPr txBox="1">
            <a:spLocks/>
          </p:cNvSpPr>
          <p:nvPr/>
        </p:nvSpPr>
        <p:spPr>
          <a:xfrm>
            <a:off x="0" y="1"/>
            <a:ext cx="9144000" cy="993234"/>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5000" dirty="0" smtClean="0">
                <a:solidFill>
                  <a:srgbClr val="FFFFFF"/>
                </a:solidFill>
                <a:latin typeface="Arial"/>
                <a:ea typeface="+mj-ea"/>
                <a:cs typeface="Arial"/>
              </a:rPr>
              <a:t>Gospel Reading</a:t>
            </a:r>
            <a:endParaRPr kumimoji="0" lang="en-US" sz="5000" b="0" i="0" u="none" strike="noStrike" kern="1200" cap="none" spc="0" normalizeH="0" baseline="0" noProof="0" dirty="0">
              <a:ln>
                <a:noFill/>
              </a:ln>
              <a:solidFill>
                <a:srgbClr val="FFFFFF"/>
              </a:solidFill>
              <a:effectLst/>
              <a:uLnTx/>
              <a:uFillTx/>
              <a:latin typeface="Arial"/>
              <a:ea typeface="+mj-ea"/>
              <a:cs typeface="Arial"/>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3" name="Picture 2" descr="logo cropped.png"/>
          <p:cNvPicPr>
            <a:picLocks noChangeAspect="1"/>
          </p:cNvPicPr>
          <p:nvPr/>
        </p:nvPicPr>
        <p:blipFill>
          <a:blip r:embed="rId2"/>
          <a:stretch>
            <a:fillRect/>
          </a:stretch>
        </p:blipFill>
        <p:spPr>
          <a:xfrm>
            <a:off x="341907" y="256854"/>
            <a:ext cx="8460951" cy="6345714"/>
          </a:xfrm>
          <a:prstGeom prst="rect">
            <a:avLst/>
          </a:prstGeom>
        </p:spPr>
      </p:pic>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187235" y="1569951"/>
            <a:ext cx="8769529" cy="3170099"/>
          </a:xfrm>
          <a:prstGeom prst="rect">
            <a:avLst/>
          </a:prstGeom>
          <a:noFill/>
        </p:spPr>
        <p:txBody>
          <a:bodyPr wrap="square" rtlCol="0">
            <a:spAutoFit/>
          </a:bodyPr>
          <a:lstStyle/>
          <a:p>
            <a:r>
              <a:rPr lang="en-US" sz="4000" dirty="0" smtClean="0">
                <a:solidFill>
                  <a:srgbClr val="FFFFFF"/>
                </a:solidFill>
              </a:rPr>
              <a:t>What do you believe?</a:t>
            </a:r>
          </a:p>
          <a:p>
            <a:r>
              <a:rPr lang="en-US" sz="4000" dirty="0" smtClean="0">
                <a:solidFill>
                  <a:srgbClr val="FFFFFF"/>
                </a:solidFill>
              </a:rPr>
              <a:t/>
            </a:r>
            <a:br>
              <a:rPr lang="en-US" sz="4000" dirty="0" smtClean="0">
                <a:solidFill>
                  <a:srgbClr val="FFFFFF"/>
                </a:solidFill>
              </a:rPr>
            </a:br>
            <a:r>
              <a:rPr lang="en-US" sz="4000" i="1" dirty="0" smtClean="0">
                <a:solidFill>
                  <a:srgbClr val="FFFFFF"/>
                </a:solidFill>
              </a:rPr>
              <a:t>I believe that Jesus Christ, being God, made himself nothing, taking the form of a servant, being born a </a:t>
            </a:r>
            <a:r>
              <a:rPr lang="en-US" sz="4000" i="1" dirty="0" smtClean="0">
                <a:solidFill>
                  <a:srgbClr val="FFFFFF"/>
                </a:solidFill>
              </a:rPr>
              <a:t>man.</a:t>
            </a:r>
            <a:endParaRPr lang="en-US" sz="4000" dirty="0" smtClean="0">
              <a:solidFill>
                <a:srgbClr val="FFFFFF"/>
              </a:solidFill>
              <a:latin typeface="Arial"/>
              <a:cs typeface="Arial"/>
            </a:endParaRPr>
          </a:p>
        </p:txBody>
      </p:sp>
      <p:sp>
        <p:nvSpPr>
          <p:cNvPr id="9" name="Subtitle 2"/>
          <p:cNvSpPr txBox="1">
            <a:spLocks/>
          </p:cNvSpPr>
          <p:nvPr/>
        </p:nvSpPr>
        <p:spPr>
          <a:xfrm>
            <a:off x="0" y="919966"/>
            <a:ext cx="9144000" cy="509771"/>
          </a:xfrm>
          <a:prstGeom prst="rect">
            <a:avLst/>
          </a:prstGeom>
        </p:spPr>
        <p:txBody>
          <a:bodyPr vert="horz" lIns="91440" tIns="45720" rIns="91440" bIns="45720" rtlCol="0">
            <a:noAutofit/>
          </a:bodyPr>
          <a:lstStyle/>
          <a:p>
            <a:pPr marL="0" marR="0" lvl="0" indent="0" algn="ctr" defTabSz="457200" rtl="0" eaLnBrk="1" fontAlgn="auto" latinLnBrk="0" hangingPunct="1">
              <a:lnSpc>
                <a:spcPct val="100000"/>
              </a:lnSpc>
              <a:spcBef>
                <a:spcPct val="20000"/>
              </a:spcBef>
              <a:spcAft>
                <a:spcPts val="0"/>
              </a:spcAft>
              <a:buClrTx/>
              <a:buSzTx/>
              <a:buFont typeface="Arial"/>
              <a:buNone/>
              <a:tabLst/>
              <a:defRPr/>
            </a:pPr>
            <a:r>
              <a:rPr kumimoji="0" lang="en-US" sz="2800" b="0" i="0" u="none" strike="noStrike" kern="1200" cap="none" spc="0" normalizeH="0" baseline="0" noProof="0" dirty="0" smtClean="0">
                <a:ln>
                  <a:noFill/>
                </a:ln>
                <a:solidFill>
                  <a:srgbClr val="FFFFFF"/>
                </a:solidFill>
                <a:effectLst/>
                <a:uLnTx/>
                <a:uFillTx/>
                <a:latin typeface="Arial"/>
                <a:ea typeface="+mn-ea"/>
                <a:cs typeface="Arial"/>
              </a:rPr>
              <a:t>Philippians 2:6-11</a:t>
            </a:r>
            <a:endParaRPr kumimoji="0" lang="en-US" sz="2800" b="0" i="0" u="none" strike="noStrike" kern="1200" cap="none" spc="0" normalizeH="0" baseline="0" noProof="0" dirty="0">
              <a:ln>
                <a:noFill/>
              </a:ln>
              <a:solidFill>
                <a:srgbClr val="FFFFFF"/>
              </a:solidFill>
              <a:effectLst/>
              <a:uLnTx/>
              <a:uFillTx/>
              <a:latin typeface="Arial"/>
              <a:ea typeface="+mn-ea"/>
              <a:cs typeface="Arial"/>
            </a:endParaRPr>
          </a:p>
        </p:txBody>
      </p:sp>
      <p:sp>
        <p:nvSpPr>
          <p:cNvPr id="10" name="Title 1"/>
          <p:cNvSpPr txBox="1">
            <a:spLocks/>
          </p:cNvSpPr>
          <p:nvPr/>
        </p:nvSpPr>
        <p:spPr>
          <a:xfrm>
            <a:off x="0" y="1"/>
            <a:ext cx="9144000" cy="993234"/>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5000" dirty="0" smtClean="0">
                <a:solidFill>
                  <a:srgbClr val="FFFFFF"/>
                </a:solidFill>
                <a:latin typeface="Arial"/>
                <a:ea typeface="+mj-ea"/>
                <a:cs typeface="Arial"/>
              </a:rPr>
              <a:t>Confession of Faith</a:t>
            </a:r>
            <a:endParaRPr kumimoji="0" lang="en-US" sz="5000" b="0" i="0" u="none" strike="noStrike" kern="1200" cap="none" spc="0" normalizeH="0" baseline="0" noProof="0" dirty="0">
              <a:ln>
                <a:noFill/>
              </a:ln>
              <a:solidFill>
                <a:srgbClr val="FFFFFF"/>
              </a:solidFill>
              <a:effectLst/>
              <a:uLnTx/>
              <a:uFillTx/>
              <a:latin typeface="Arial"/>
              <a:ea typeface="+mj-ea"/>
              <a:cs typeface="Aria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187235" y="1538083"/>
            <a:ext cx="8769529" cy="3785652"/>
          </a:xfrm>
          <a:prstGeom prst="rect">
            <a:avLst/>
          </a:prstGeom>
          <a:noFill/>
        </p:spPr>
        <p:txBody>
          <a:bodyPr wrap="square" rtlCol="0" anchor="ctr">
            <a:spAutoFit/>
          </a:bodyPr>
          <a:lstStyle/>
          <a:p>
            <a:pPr algn="ctr"/>
            <a:r>
              <a:rPr lang="en-US" sz="4000" dirty="0" smtClean="0">
                <a:solidFill>
                  <a:srgbClr val="FFFFFF"/>
                </a:solidFill>
              </a:rPr>
              <a:t>No more let sins and sorrows grow,</a:t>
            </a:r>
          </a:p>
          <a:p>
            <a:pPr algn="ctr"/>
            <a:r>
              <a:rPr lang="en-US" sz="4000" dirty="0" smtClean="0">
                <a:solidFill>
                  <a:srgbClr val="FFFFFF"/>
                </a:solidFill>
              </a:rPr>
              <a:t>nor thorns infest the ground!</a:t>
            </a:r>
          </a:p>
          <a:p>
            <a:pPr algn="ctr"/>
            <a:r>
              <a:rPr lang="en-US" sz="4000" dirty="0" smtClean="0">
                <a:solidFill>
                  <a:srgbClr val="FFFFFF"/>
                </a:solidFill>
              </a:rPr>
              <a:t>He comes to make his blessings flow</a:t>
            </a:r>
          </a:p>
          <a:p>
            <a:pPr algn="ctr"/>
            <a:r>
              <a:rPr lang="en-US" sz="4000" dirty="0" smtClean="0">
                <a:solidFill>
                  <a:srgbClr val="FFFFFF"/>
                </a:solidFill>
              </a:rPr>
              <a:t>far as the curse is found,</a:t>
            </a:r>
          </a:p>
          <a:p>
            <a:pPr algn="ctr"/>
            <a:r>
              <a:rPr lang="en-US" sz="4000" dirty="0" smtClean="0">
                <a:solidFill>
                  <a:srgbClr val="FFFFFF"/>
                </a:solidFill>
              </a:rPr>
              <a:t>far as the curse is found,</a:t>
            </a:r>
          </a:p>
          <a:p>
            <a:pPr algn="ctr"/>
            <a:r>
              <a:rPr lang="en-US" sz="4000" dirty="0" smtClean="0">
                <a:solidFill>
                  <a:srgbClr val="FFFFFF"/>
                </a:solidFill>
              </a:rPr>
              <a:t>far as, far as, the curse is found.</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187235" y="202263"/>
            <a:ext cx="8769529" cy="2554545"/>
          </a:xfrm>
          <a:prstGeom prst="rect">
            <a:avLst/>
          </a:prstGeom>
          <a:noFill/>
        </p:spPr>
        <p:txBody>
          <a:bodyPr wrap="square" rtlCol="0">
            <a:spAutoFit/>
          </a:bodyPr>
          <a:lstStyle/>
          <a:p>
            <a:r>
              <a:rPr lang="en-US" sz="4000" i="1" dirty="0" smtClean="0">
                <a:solidFill>
                  <a:srgbClr val="FFFFFF"/>
                </a:solidFill>
              </a:rPr>
              <a:t>And being found in human form, he humbled himself by becoming obedient to the point of death, even death on a cross.</a:t>
            </a:r>
            <a:endParaRPr lang="en-US" sz="4000" dirty="0">
              <a:solidFill>
                <a:srgbClr val="FFFFFF"/>
              </a:solidFill>
            </a:endParaRP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187235" y="202263"/>
            <a:ext cx="8769529" cy="5016758"/>
          </a:xfrm>
          <a:prstGeom prst="rect">
            <a:avLst/>
          </a:prstGeom>
          <a:noFill/>
        </p:spPr>
        <p:txBody>
          <a:bodyPr wrap="square" rtlCol="0">
            <a:spAutoFit/>
          </a:bodyPr>
          <a:lstStyle/>
          <a:p>
            <a:r>
              <a:rPr lang="en-US" sz="4000" i="1" dirty="0" smtClean="0">
                <a:solidFill>
                  <a:srgbClr val="FFFFFF"/>
                </a:solidFill>
              </a:rPr>
              <a:t>Therefore </a:t>
            </a:r>
            <a:r>
              <a:rPr lang="en-US" sz="4000" i="1" dirty="0" smtClean="0">
                <a:solidFill>
                  <a:srgbClr val="FFFFFF"/>
                </a:solidFill>
              </a:rPr>
              <a:t>God has highly exalted him and bestowed on him the name that is above every name, so that at the name of Jesus every knee should bow, in heaven and on earth and under the earth, and every tongue confess that Jesus Christ is Lord, to the glory of God the Father. Amen.</a:t>
            </a:r>
            <a:endParaRPr lang="en-US" sz="4000" dirty="0">
              <a:solidFill>
                <a:srgbClr val="FFFFFF"/>
              </a:solidFill>
            </a:endParaRP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187235" y="2107055"/>
            <a:ext cx="8769529" cy="3754874"/>
          </a:xfrm>
          <a:prstGeom prst="rect">
            <a:avLst/>
          </a:prstGeom>
          <a:noFill/>
        </p:spPr>
        <p:txBody>
          <a:bodyPr wrap="square" rtlCol="0" anchor="ctr">
            <a:spAutoFit/>
          </a:bodyPr>
          <a:lstStyle/>
          <a:p>
            <a:pPr algn="ctr"/>
            <a:r>
              <a:rPr lang="en-US" sz="3400" dirty="0" smtClean="0">
                <a:solidFill>
                  <a:srgbClr val="FFFFFF"/>
                </a:solidFill>
                <a:latin typeface="Arial"/>
                <a:cs typeface="Arial"/>
              </a:rPr>
              <a:t>Let the peace of Christ rule in your hearts,</a:t>
            </a:r>
          </a:p>
          <a:p>
            <a:pPr algn="ctr"/>
            <a:r>
              <a:rPr lang="en-US" sz="3400" dirty="0" smtClean="0">
                <a:solidFill>
                  <a:srgbClr val="FFFFFF"/>
                </a:solidFill>
                <a:latin typeface="Arial"/>
                <a:cs typeface="Arial"/>
              </a:rPr>
              <a:t>to which indeed you were called in one body.</a:t>
            </a:r>
          </a:p>
          <a:p>
            <a:pPr algn="ctr"/>
            <a:r>
              <a:rPr lang="en-US" sz="3400" dirty="0" smtClean="0">
                <a:solidFill>
                  <a:srgbClr val="FFFFFF"/>
                </a:solidFill>
                <a:latin typeface="Arial"/>
                <a:cs typeface="Arial"/>
              </a:rPr>
              <a:t>And be thankful.</a:t>
            </a:r>
          </a:p>
          <a:p>
            <a:pPr algn="ctr"/>
            <a:endParaRPr lang="en-US" sz="3400" dirty="0" smtClean="0">
              <a:solidFill>
                <a:srgbClr val="FFFFFF"/>
              </a:solidFill>
              <a:latin typeface="Arial"/>
              <a:cs typeface="Arial"/>
            </a:endParaRPr>
          </a:p>
          <a:p>
            <a:pPr algn="ctr"/>
            <a:endParaRPr lang="en-US" sz="3400" dirty="0" smtClean="0">
              <a:solidFill>
                <a:srgbClr val="FFFFFF"/>
              </a:solidFill>
              <a:latin typeface="Arial"/>
              <a:cs typeface="Arial"/>
            </a:endParaRPr>
          </a:p>
          <a:p>
            <a:pPr algn="ctr"/>
            <a:r>
              <a:rPr lang="en-US" sz="3400" dirty="0" smtClean="0">
                <a:solidFill>
                  <a:srgbClr val="FFFFFF"/>
                </a:solidFill>
                <a:latin typeface="Arial"/>
                <a:cs typeface="Arial"/>
              </a:rPr>
              <a:t>(Greet one another with the words,</a:t>
            </a:r>
          </a:p>
          <a:p>
            <a:pPr algn="ctr"/>
            <a:r>
              <a:rPr lang="en-US" sz="3400" dirty="0" smtClean="0">
                <a:solidFill>
                  <a:srgbClr val="FFFFFF"/>
                </a:solidFill>
                <a:latin typeface="Arial"/>
                <a:cs typeface="Arial"/>
              </a:rPr>
              <a:t>“</a:t>
            </a:r>
            <a:r>
              <a:rPr lang="en-US" sz="3400" i="1" dirty="0" smtClean="0">
                <a:solidFill>
                  <a:srgbClr val="FFFFFF"/>
                </a:solidFill>
                <a:latin typeface="Arial"/>
                <a:cs typeface="Arial"/>
              </a:rPr>
              <a:t>The peace of Christ be with you</a:t>
            </a:r>
            <a:r>
              <a:rPr lang="en-US" sz="3400" dirty="0" smtClean="0">
                <a:solidFill>
                  <a:srgbClr val="FFFFFF"/>
                </a:solidFill>
                <a:latin typeface="Arial"/>
                <a:cs typeface="Arial"/>
              </a:rPr>
              <a:t>.”)</a:t>
            </a:r>
            <a:endParaRPr lang="en-US" sz="3400" i="1" dirty="0" smtClean="0">
              <a:solidFill>
                <a:srgbClr val="FFFFFF"/>
              </a:solidFill>
              <a:latin typeface="Arial"/>
              <a:cs typeface="Arial"/>
            </a:endParaRPr>
          </a:p>
        </p:txBody>
      </p:sp>
      <p:sp>
        <p:nvSpPr>
          <p:cNvPr id="9" name="Subtitle 2"/>
          <p:cNvSpPr txBox="1">
            <a:spLocks/>
          </p:cNvSpPr>
          <p:nvPr/>
        </p:nvSpPr>
        <p:spPr>
          <a:xfrm>
            <a:off x="0" y="919966"/>
            <a:ext cx="9144000" cy="509771"/>
          </a:xfrm>
          <a:prstGeom prst="rect">
            <a:avLst/>
          </a:prstGeom>
        </p:spPr>
        <p:txBody>
          <a:bodyPr vert="horz" lIns="91440" tIns="45720" rIns="91440" bIns="45720" rtlCol="0">
            <a:noAutofit/>
          </a:bodyPr>
          <a:lstStyle/>
          <a:p>
            <a:pPr marL="0" marR="0" lvl="0" indent="0" algn="ctr" defTabSz="457200" rtl="0" eaLnBrk="1" fontAlgn="auto" latinLnBrk="0" hangingPunct="1">
              <a:lnSpc>
                <a:spcPct val="100000"/>
              </a:lnSpc>
              <a:spcBef>
                <a:spcPct val="20000"/>
              </a:spcBef>
              <a:spcAft>
                <a:spcPts val="0"/>
              </a:spcAft>
              <a:buClrTx/>
              <a:buSzTx/>
              <a:buFont typeface="Arial"/>
              <a:buNone/>
              <a:tabLst/>
              <a:defRPr/>
            </a:pPr>
            <a:r>
              <a:rPr kumimoji="0" lang="en-US" sz="3000" b="0" i="0" u="none" strike="noStrike" kern="1200" cap="none" spc="0" normalizeH="0" baseline="0" noProof="0" dirty="0" smtClean="0">
                <a:ln>
                  <a:noFill/>
                </a:ln>
                <a:solidFill>
                  <a:srgbClr val="FFFFFF"/>
                </a:solidFill>
                <a:effectLst/>
                <a:uLnTx/>
                <a:uFillTx/>
                <a:latin typeface="Arial"/>
                <a:ea typeface="+mn-ea"/>
                <a:cs typeface="Arial"/>
              </a:rPr>
              <a:t>Colossians 3:15</a:t>
            </a:r>
            <a:endParaRPr kumimoji="0" lang="en-US" sz="3000" b="0" i="0" u="none" strike="noStrike" kern="1200" cap="none" spc="0" normalizeH="0" baseline="0" noProof="0" dirty="0">
              <a:ln>
                <a:noFill/>
              </a:ln>
              <a:solidFill>
                <a:srgbClr val="FFFFFF"/>
              </a:solidFill>
              <a:effectLst/>
              <a:uLnTx/>
              <a:uFillTx/>
              <a:latin typeface="Arial"/>
              <a:ea typeface="+mn-ea"/>
              <a:cs typeface="Arial"/>
            </a:endParaRPr>
          </a:p>
        </p:txBody>
      </p:sp>
      <p:sp>
        <p:nvSpPr>
          <p:cNvPr id="10" name="Title 1"/>
          <p:cNvSpPr txBox="1">
            <a:spLocks/>
          </p:cNvSpPr>
          <p:nvPr/>
        </p:nvSpPr>
        <p:spPr>
          <a:xfrm>
            <a:off x="0" y="1"/>
            <a:ext cx="9144000" cy="993234"/>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5000" dirty="0" smtClean="0">
                <a:solidFill>
                  <a:srgbClr val="FFFFFF"/>
                </a:solidFill>
                <a:latin typeface="Arial"/>
                <a:ea typeface="+mj-ea"/>
                <a:cs typeface="Arial"/>
              </a:rPr>
              <a:t>Passing of the Peace</a:t>
            </a:r>
            <a:endParaRPr kumimoji="0" lang="en-US" sz="5000" b="0" i="0" u="none" strike="noStrike" kern="1200" cap="none" spc="0" normalizeH="0" baseline="0" noProof="0" dirty="0">
              <a:ln>
                <a:noFill/>
              </a:ln>
              <a:solidFill>
                <a:srgbClr val="FFFFFF"/>
              </a:solidFill>
              <a:effectLst/>
              <a:uLnTx/>
              <a:uFillTx/>
              <a:latin typeface="Arial"/>
              <a:ea typeface="+mj-ea"/>
              <a:cs typeface="Arial"/>
            </a:endParaRP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 name="Title 1"/>
          <p:cNvSpPr txBox="1">
            <a:spLocks/>
          </p:cNvSpPr>
          <p:nvPr/>
        </p:nvSpPr>
        <p:spPr>
          <a:xfrm>
            <a:off x="0" y="2930857"/>
            <a:ext cx="9144000" cy="993234"/>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5000" dirty="0" smtClean="0">
                <a:solidFill>
                  <a:srgbClr val="FFFFFF"/>
                </a:solidFill>
                <a:latin typeface="Arial"/>
                <a:ea typeface="+mj-ea"/>
                <a:cs typeface="Arial"/>
              </a:rPr>
              <a:t>Institution of the Lord’s Table</a:t>
            </a:r>
            <a:endParaRPr kumimoji="0" lang="en-US" sz="5000" b="0" i="0" u="none" strike="noStrike" kern="1200" cap="none" spc="0" normalizeH="0" baseline="0" noProof="0" dirty="0">
              <a:ln>
                <a:noFill/>
              </a:ln>
              <a:solidFill>
                <a:srgbClr val="FFFFFF"/>
              </a:solidFill>
              <a:effectLst/>
              <a:uLnTx/>
              <a:uFillTx/>
              <a:latin typeface="Arial"/>
              <a:ea typeface="+mj-ea"/>
              <a:cs typeface="Arial"/>
            </a:endParaRP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187235" y="1701933"/>
            <a:ext cx="8769529" cy="4662815"/>
          </a:xfrm>
          <a:prstGeom prst="rect">
            <a:avLst/>
          </a:prstGeom>
          <a:noFill/>
        </p:spPr>
        <p:txBody>
          <a:bodyPr wrap="square" rtlCol="0" anchor="ctr">
            <a:spAutoFit/>
          </a:bodyPr>
          <a:lstStyle/>
          <a:p>
            <a:pPr algn="ctr"/>
            <a:r>
              <a:rPr lang="en-US" sz="3300" dirty="0" smtClean="0">
                <a:solidFill>
                  <a:srgbClr val="FFFFFF"/>
                </a:solidFill>
                <a:latin typeface="Arial"/>
                <a:cs typeface="Arial"/>
              </a:rPr>
              <a:t>Therefore let us proclaim the mystery of faith.</a:t>
            </a:r>
          </a:p>
          <a:p>
            <a:pPr algn="ctr"/>
            <a:r>
              <a:rPr lang="en-US" sz="3300" i="1" dirty="0" smtClean="0">
                <a:solidFill>
                  <a:srgbClr val="FFFFFF"/>
                </a:solidFill>
                <a:latin typeface="Arial"/>
                <a:cs typeface="Arial"/>
              </a:rPr>
              <a:t>Christ has died.</a:t>
            </a:r>
          </a:p>
          <a:p>
            <a:pPr algn="ctr"/>
            <a:r>
              <a:rPr lang="en-US" sz="3300" i="1" dirty="0" smtClean="0">
                <a:solidFill>
                  <a:srgbClr val="FFFFFF"/>
                </a:solidFill>
                <a:latin typeface="Arial"/>
                <a:cs typeface="Arial"/>
              </a:rPr>
              <a:t>Christ is risen.</a:t>
            </a:r>
          </a:p>
          <a:p>
            <a:pPr algn="ctr"/>
            <a:r>
              <a:rPr lang="en-US" sz="3300" i="1" dirty="0" smtClean="0">
                <a:solidFill>
                  <a:srgbClr val="FFFFFF"/>
                </a:solidFill>
                <a:latin typeface="Arial"/>
                <a:cs typeface="Arial"/>
              </a:rPr>
              <a:t>Christ will come again!</a:t>
            </a:r>
          </a:p>
          <a:p>
            <a:pPr algn="ctr"/>
            <a:endParaRPr lang="en-US" sz="3300" i="1" dirty="0" smtClean="0">
              <a:solidFill>
                <a:srgbClr val="FFFFFF"/>
              </a:solidFill>
              <a:latin typeface="Arial"/>
              <a:cs typeface="Arial"/>
            </a:endParaRPr>
          </a:p>
          <a:p>
            <a:pPr algn="ctr"/>
            <a:r>
              <a:rPr lang="en-US" sz="3300" dirty="0" smtClean="0">
                <a:solidFill>
                  <a:srgbClr val="FFFFFF"/>
                </a:solidFill>
                <a:latin typeface="Arial"/>
                <a:cs typeface="Arial"/>
              </a:rPr>
              <a:t>Christ our Passover is sacrificed for us.</a:t>
            </a:r>
          </a:p>
          <a:p>
            <a:pPr algn="ctr"/>
            <a:r>
              <a:rPr lang="en-US" sz="3300" i="1" dirty="0" smtClean="0">
                <a:solidFill>
                  <a:srgbClr val="FFFFFF"/>
                </a:solidFill>
                <a:latin typeface="Arial"/>
                <a:cs typeface="Arial"/>
              </a:rPr>
              <a:t>Therefore let us keep the feast</a:t>
            </a:r>
            <a:r>
              <a:rPr lang="en-US" sz="3300" dirty="0" smtClean="0">
                <a:solidFill>
                  <a:srgbClr val="FFFFFF"/>
                </a:solidFill>
                <a:latin typeface="Arial"/>
                <a:cs typeface="Arial"/>
              </a:rPr>
              <a:t>.</a:t>
            </a:r>
          </a:p>
          <a:p>
            <a:pPr algn="ctr"/>
            <a:endParaRPr lang="en-US" sz="3300" dirty="0" smtClean="0">
              <a:solidFill>
                <a:srgbClr val="FFFFFF"/>
              </a:solidFill>
              <a:latin typeface="Arial"/>
              <a:cs typeface="Arial"/>
            </a:endParaRPr>
          </a:p>
          <a:p>
            <a:pPr algn="ctr"/>
            <a:r>
              <a:rPr lang="en-US" sz="3300" dirty="0" smtClean="0">
                <a:solidFill>
                  <a:srgbClr val="FFFFFF"/>
                </a:solidFill>
                <a:latin typeface="Arial"/>
                <a:cs typeface="Arial"/>
              </a:rPr>
              <a:t>The gifts of God for the people of God.</a:t>
            </a:r>
          </a:p>
        </p:txBody>
      </p:sp>
      <p:sp>
        <p:nvSpPr>
          <p:cNvPr id="9" name="Subtitle 2"/>
          <p:cNvSpPr txBox="1">
            <a:spLocks/>
          </p:cNvSpPr>
          <p:nvPr/>
        </p:nvSpPr>
        <p:spPr>
          <a:xfrm>
            <a:off x="0" y="919966"/>
            <a:ext cx="9144000" cy="509771"/>
          </a:xfrm>
          <a:prstGeom prst="rect">
            <a:avLst/>
          </a:prstGeom>
        </p:spPr>
        <p:txBody>
          <a:bodyPr vert="horz" lIns="91440" tIns="45720" rIns="91440" bIns="45720" rtlCol="0">
            <a:noAutofit/>
          </a:bodyPr>
          <a:lstStyle/>
          <a:p>
            <a:pPr marL="0" marR="0" lvl="0" indent="0" algn="ctr" defTabSz="457200" rtl="0" eaLnBrk="1" fontAlgn="auto" latinLnBrk="0" hangingPunct="1">
              <a:lnSpc>
                <a:spcPct val="100000"/>
              </a:lnSpc>
              <a:spcBef>
                <a:spcPct val="20000"/>
              </a:spcBef>
              <a:spcAft>
                <a:spcPts val="0"/>
              </a:spcAft>
              <a:buClrTx/>
              <a:buSzTx/>
              <a:buFont typeface="Arial"/>
              <a:buNone/>
              <a:tabLst/>
              <a:defRPr/>
            </a:pPr>
            <a:r>
              <a:rPr kumimoji="0" lang="en-US" sz="3000" b="0" i="0" u="none" strike="noStrike" kern="1200" cap="none" spc="0" normalizeH="0" baseline="0" noProof="0" dirty="0" smtClean="0">
                <a:ln>
                  <a:noFill/>
                </a:ln>
                <a:solidFill>
                  <a:srgbClr val="FFFFFF"/>
                </a:solidFill>
                <a:effectLst/>
                <a:uLnTx/>
                <a:uFillTx/>
                <a:latin typeface="Arial"/>
                <a:ea typeface="+mn-ea"/>
                <a:cs typeface="Arial"/>
              </a:rPr>
              <a:t>(The Mystery </a:t>
            </a:r>
            <a:r>
              <a:rPr lang="en-US" sz="3000" dirty="0" smtClean="0">
                <a:solidFill>
                  <a:srgbClr val="FFFFFF"/>
                </a:solidFill>
                <a:latin typeface="Arial"/>
                <a:cs typeface="Arial"/>
              </a:rPr>
              <a:t>of Faith)</a:t>
            </a:r>
            <a:endParaRPr kumimoji="0" lang="en-US" sz="3000" b="0" i="0" u="none" strike="noStrike" kern="1200" cap="none" spc="0" normalizeH="0" baseline="0" noProof="0" dirty="0">
              <a:ln>
                <a:noFill/>
              </a:ln>
              <a:solidFill>
                <a:srgbClr val="FFFFFF"/>
              </a:solidFill>
              <a:effectLst/>
              <a:uLnTx/>
              <a:uFillTx/>
              <a:latin typeface="Arial"/>
              <a:ea typeface="+mn-ea"/>
              <a:cs typeface="Arial"/>
            </a:endParaRPr>
          </a:p>
        </p:txBody>
      </p:sp>
      <p:sp>
        <p:nvSpPr>
          <p:cNvPr id="10" name="Title 1"/>
          <p:cNvSpPr txBox="1">
            <a:spLocks/>
          </p:cNvSpPr>
          <p:nvPr/>
        </p:nvSpPr>
        <p:spPr>
          <a:xfrm>
            <a:off x="0" y="1"/>
            <a:ext cx="9144000" cy="993234"/>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5000" dirty="0" err="1" smtClean="0">
                <a:solidFill>
                  <a:srgbClr val="FFFFFF"/>
                </a:solidFill>
                <a:latin typeface="Arial"/>
                <a:ea typeface="+mj-ea"/>
                <a:cs typeface="Arial"/>
              </a:rPr>
              <a:t>Mysterium</a:t>
            </a:r>
            <a:r>
              <a:rPr lang="en-US" sz="5000" dirty="0" smtClean="0">
                <a:solidFill>
                  <a:srgbClr val="FFFFFF"/>
                </a:solidFill>
                <a:latin typeface="Arial"/>
                <a:ea typeface="+mj-ea"/>
                <a:cs typeface="Arial"/>
              </a:rPr>
              <a:t> </a:t>
            </a:r>
            <a:r>
              <a:rPr lang="en-US" sz="5000" dirty="0" err="1" smtClean="0">
                <a:solidFill>
                  <a:srgbClr val="FFFFFF"/>
                </a:solidFill>
                <a:latin typeface="Arial"/>
                <a:ea typeface="+mj-ea"/>
                <a:cs typeface="Arial"/>
              </a:rPr>
              <a:t>Fidei</a:t>
            </a:r>
            <a:endParaRPr kumimoji="0" lang="en-US" sz="5000" b="0" i="0" u="none" strike="noStrike" kern="1200" cap="none" spc="0" normalizeH="0" baseline="0" noProof="0" dirty="0">
              <a:ln>
                <a:noFill/>
              </a:ln>
              <a:solidFill>
                <a:srgbClr val="FFFFFF"/>
              </a:solidFill>
              <a:effectLst/>
              <a:uLnTx/>
              <a:uFillTx/>
              <a:latin typeface="Arial"/>
              <a:ea typeface="+mj-ea"/>
              <a:cs typeface="Arial"/>
            </a:endParaRP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187235" y="2493282"/>
            <a:ext cx="8769529" cy="2554545"/>
          </a:xfrm>
          <a:prstGeom prst="rect">
            <a:avLst/>
          </a:prstGeom>
          <a:noFill/>
        </p:spPr>
        <p:txBody>
          <a:bodyPr wrap="square" rtlCol="0" anchor="ctr">
            <a:spAutoFit/>
          </a:bodyPr>
          <a:lstStyle/>
          <a:p>
            <a:pPr algn="ctr"/>
            <a:r>
              <a:rPr lang="en-US" sz="4000" dirty="0" smtClean="0">
                <a:solidFill>
                  <a:srgbClr val="FFFFFF"/>
                </a:solidFill>
                <a:cs typeface="Arial"/>
              </a:rPr>
              <a:t>Angels we have heard on high,</a:t>
            </a:r>
          </a:p>
          <a:p>
            <a:pPr algn="ctr"/>
            <a:r>
              <a:rPr lang="en-US" sz="4000" dirty="0" smtClean="0">
                <a:solidFill>
                  <a:srgbClr val="FFFFFF"/>
                </a:solidFill>
                <a:cs typeface="Arial"/>
              </a:rPr>
              <a:t>sweetly singing o’er the plains,</a:t>
            </a:r>
          </a:p>
          <a:p>
            <a:pPr algn="ctr"/>
            <a:r>
              <a:rPr lang="en-US" sz="4000" dirty="0" smtClean="0">
                <a:solidFill>
                  <a:srgbClr val="FFFFFF"/>
                </a:solidFill>
                <a:cs typeface="Arial"/>
              </a:rPr>
              <a:t>and the mountains in reply</a:t>
            </a:r>
          </a:p>
          <a:p>
            <a:pPr algn="ctr"/>
            <a:r>
              <a:rPr lang="en-US" sz="4000" dirty="0" smtClean="0">
                <a:solidFill>
                  <a:srgbClr val="FFFFFF"/>
                </a:solidFill>
                <a:cs typeface="Arial"/>
              </a:rPr>
              <a:t>echo back their joyous strains.</a:t>
            </a:r>
            <a:endParaRPr lang="en-US" sz="4000" dirty="0" smtClean="0">
              <a:solidFill>
                <a:srgbClr val="FFFFFF"/>
              </a:solidFill>
              <a:cs typeface="Arial"/>
            </a:endParaRPr>
          </a:p>
        </p:txBody>
      </p:sp>
      <p:sp>
        <p:nvSpPr>
          <p:cNvPr id="9" name="Subtitle 2"/>
          <p:cNvSpPr txBox="1">
            <a:spLocks/>
          </p:cNvSpPr>
          <p:nvPr/>
        </p:nvSpPr>
        <p:spPr>
          <a:xfrm>
            <a:off x="0" y="919966"/>
            <a:ext cx="9144000" cy="509771"/>
          </a:xfrm>
          <a:prstGeom prst="rect">
            <a:avLst/>
          </a:prstGeom>
        </p:spPr>
        <p:txBody>
          <a:bodyPr vert="horz" lIns="91440" tIns="45720" rIns="91440" bIns="45720" rtlCol="0">
            <a:noAutofit/>
          </a:bodyPr>
          <a:lstStyle/>
          <a:p>
            <a:pPr lvl="0" algn="ctr">
              <a:spcBef>
                <a:spcPct val="20000"/>
              </a:spcBef>
              <a:defRPr/>
            </a:pPr>
            <a:r>
              <a:rPr kumimoji="0" lang="en-US" sz="2800" b="0" u="none" strike="noStrike" kern="1200" cap="none" spc="0" normalizeH="0" baseline="0" noProof="0" dirty="0" smtClean="0">
                <a:ln>
                  <a:noFill/>
                </a:ln>
                <a:solidFill>
                  <a:srgbClr val="FFFFFF"/>
                </a:solidFill>
                <a:effectLst/>
                <a:uLnTx/>
                <a:uFillTx/>
                <a:ea typeface="+mn-ea"/>
                <a:cs typeface="Arial"/>
              </a:rPr>
              <a:t>Traditional French Carol</a:t>
            </a:r>
            <a:endParaRPr kumimoji="0" lang="en-US" sz="2800" b="0" u="none" strike="noStrike" kern="1200" cap="none" spc="0" normalizeH="0" baseline="0" noProof="0" dirty="0">
              <a:ln>
                <a:noFill/>
              </a:ln>
              <a:solidFill>
                <a:srgbClr val="FFFFFF"/>
              </a:solidFill>
              <a:effectLst/>
              <a:uLnTx/>
              <a:uFillTx/>
              <a:ea typeface="+mn-ea"/>
              <a:cs typeface="Arial"/>
            </a:endParaRPr>
          </a:p>
        </p:txBody>
      </p:sp>
      <p:sp>
        <p:nvSpPr>
          <p:cNvPr id="10" name="Title 1"/>
          <p:cNvSpPr txBox="1">
            <a:spLocks/>
          </p:cNvSpPr>
          <p:nvPr/>
        </p:nvSpPr>
        <p:spPr>
          <a:xfrm>
            <a:off x="0" y="1"/>
            <a:ext cx="9144000" cy="993234"/>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4400" dirty="0" smtClean="0">
                <a:solidFill>
                  <a:srgbClr val="FFFFFF"/>
                </a:solidFill>
                <a:ea typeface="+mj-ea"/>
                <a:cs typeface="Arial"/>
              </a:rPr>
              <a:t>Angels We Have Heard On High</a:t>
            </a:r>
            <a:endParaRPr kumimoji="0" lang="en-US" sz="4400" b="0" i="0" u="none" strike="noStrike" kern="1200" cap="none" spc="0" normalizeH="0" baseline="0" noProof="0" dirty="0">
              <a:ln>
                <a:noFill/>
              </a:ln>
              <a:solidFill>
                <a:srgbClr val="FFFFFF"/>
              </a:solidFill>
              <a:effectLst/>
              <a:uLnTx/>
              <a:uFillTx/>
              <a:ea typeface="+mj-ea"/>
              <a:cs typeface="Arial"/>
            </a:endParaRP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187235" y="2769190"/>
            <a:ext cx="8769529" cy="1323439"/>
          </a:xfrm>
          <a:prstGeom prst="rect">
            <a:avLst/>
          </a:prstGeom>
          <a:noFill/>
        </p:spPr>
        <p:txBody>
          <a:bodyPr wrap="square" rtlCol="0" anchor="ctr">
            <a:spAutoFit/>
          </a:bodyPr>
          <a:lstStyle/>
          <a:p>
            <a:pPr algn="ctr"/>
            <a:r>
              <a:rPr lang="en-US" sz="4000" dirty="0" smtClean="0">
                <a:solidFill>
                  <a:srgbClr val="FFFFFF"/>
                </a:solidFill>
                <a:cs typeface="Arial"/>
              </a:rPr>
              <a:t>Gloria in </a:t>
            </a:r>
            <a:r>
              <a:rPr lang="en-US" sz="4000" dirty="0" err="1" smtClean="0">
                <a:solidFill>
                  <a:srgbClr val="FFFFFF"/>
                </a:solidFill>
                <a:cs typeface="Arial"/>
              </a:rPr>
              <a:t>excelsis</a:t>
            </a:r>
            <a:r>
              <a:rPr lang="en-US" sz="4000" dirty="0" smtClean="0">
                <a:solidFill>
                  <a:srgbClr val="FFFFFF"/>
                </a:solidFill>
                <a:cs typeface="Arial"/>
              </a:rPr>
              <a:t> </a:t>
            </a:r>
            <a:r>
              <a:rPr lang="en-US" sz="4000" dirty="0" err="1" smtClean="0">
                <a:solidFill>
                  <a:srgbClr val="FFFFFF"/>
                </a:solidFill>
                <a:cs typeface="Arial"/>
              </a:rPr>
              <a:t>Deo</a:t>
            </a:r>
            <a:r>
              <a:rPr lang="en-US" sz="4000" dirty="0" smtClean="0">
                <a:solidFill>
                  <a:srgbClr val="FFFFFF"/>
                </a:solidFill>
                <a:cs typeface="Arial"/>
              </a:rPr>
              <a:t>!</a:t>
            </a:r>
          </a:p>
          <a:p>
            <a:pPr algn="ctr"/>
            <a:r>
              <a:rPr lang="en-US" sz="4000" dirty="0" smtClean="0">
                <a:solidFill>
                  <a:srgbClr val="FFFFFF"/>
                </a:solidFill>
                <a:cs typeface="Arial"/>
              </a:rPr>
              <a:t>Gloria </a:t>
            </a:r>
            <a:r>
              <a:rPr lang="en-US" sz="4000" dirty="0" smtClean="0">
                <a:solidFill>
                  <a:srgbClr val="FFFFFF"/>
                </a:solidFill>
                <a:cs typeface="Arial"/>
              </a:rPr>
              <a:t>in </a:t>
            </a:r>
            <a:r>
              <a:rPr lang="en-US" sz="4000" dirty="0" err="1" smtClean="0">
                <a:solidFill>
                  <a:srgbClr val="FFFFFF"/>
                </a:solidFill>
                <a:cs typeface="Arial"/>
              </a:rPr>
              <a:t>excelsis</a:t>
            </a:r>
            <a:r>
              <a:rPr lang="en-US" sz="4000" dirty="0" smtClean="0">
                <a:solidFill>
                  <a:srgbClr val="FFFFFF"/>
                </a:solidFill>
                <a:cs typeface="Arial"/>
              </a:rPr>
              <a:t> </a:t>
            </a:r>
            <a:r>
              <a:rPr lang="en-US" sz="4000" dirty="0" err="1" smtClean="0">
                <a:solidFill>
                  <a:srgbClr val="FFFFFF"/>
                </a:solidFill>
                <a:cs typeface="Arial"/>
              </a:rPr>
              <a:t>Deo</a:t>
            </a:r>
            <a:r>
              <a:rPr lang="en-US" sz="4000" dirty="0" smtClean="0">
                <a:solidFill>
                  <a:srgbClr val="FFFFFF"/>
                </a:solidFill>
                <a:cs typeface="Arial"/>
              </a:rPr>
              <a:t>!</a:t>
            </a:r>
            <a:endParaRPr lang="en-US" sz="4000" dirty="0" smtClean="0">
              <a:solidFill>
                <a:srgbClr val="FFFFFF"/>
              </a:solidFill>
              <a:cs typeface="Arial"/>
            </a:endParaRP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187235" y="2153638"/>
            <a:ext cx="8769529" cy="2554545"/>
          </a:xfrm>
          <a:prstGeom prst="rect">
            <a:avLst/>
          </a:prstGeom>
          <a:noFill/>
        </p:spPr>
        <p:txBody>
          <a:bodyPr wrap="square" rtlCol="0" anchor="ctr">
            <a:spAutoFit/>
          </a:bodyPr>
          <a:lstStyle/>
          <a:p>
            <a:pPr algn="ctr"/>
            <a:r>
              <a:rPr lang="en-US" sz="4000" dirty="0" smtClean="0">
                <a:solidFill>
                  <a:srgbClr val="FFFFFF"/>
                </a:solidFill>
                <a:cs typeface="Arial"/>
              </a:rPr>
              <a:t>Shepherds, why this jubilee?</a:t>
            </a:r>
          </a:p>
          <a:p>
            <a:pPr algn="ctr"/>
            <a:r>
              <a:rPr lang="en-US" sz="4000" dirty="0" smtClean="0">
                <a:solidFill>
                  <a:srgbClr val="FFFFFF"/>
                </a:solidFill>
                <a:cs typeface="Arial"/>
              </a:rPr>
              <a:t>Why your joyous strains prolong?</a:t>
            </a:r>
          </a:p>
          <a:p>
            <a:pPr algn="ctr"/>
            <a:r>
              <a:rPr lang="en-US" sz="4000" dirty="0" smtClean="0">
                <a:solidFill>
                  <a:srgbClr val="FFFFFF"/>
                </a:solidFill>
                <a:cs typeface="Arial"/>
              </a:rPr>
              <a:t>Say what may the tidings be</a:t>
            </a:r>
          </a:p>
          <a:p>
            <a:pPr algn="ctr"/>
            <a:r>
              <a:rPr lang="en-US" sz="4000" dirty="0" smtClean="0">
                <a:solidFill>
                  <a:srgbClr val="FFFFFF"/>
                </a:solidFill>
                <a:cs typeface="Arial"/>
              </a:rPr>
              <a:t>which inspire your </a:t>
            </a:r>
            <a:r>
              <a:rPr lang="en-US" sz="4000" dirty="0" err="1" smtClean="0">
                <a:solidFill>
                  <a:srgbClr val="FFFFFF"/>
                </a:solidFill>
                <a:cs typeface="Arial"/>
              </a:rPr>
              <a:t>heav’nly</a:t>
            </a:r>
            <a:r>
              <a:rPr lang="en-US" sz="4000" dirty="0" smtClean="0">
                <a:solidFill>
                  <a:srgbClr val="FFFFFF"/>
                </a:solidFill>
                <a:cs typeface="Arial"/>
              </a:rPr>
              <a:t> song?</a:t>
            </a:r>
            <a:endParaRPr lang="en-US" sz="4000" dirty="0" smtClean="0">
              <a:solidFill>
                <a:srgbClr val="FFFFFF"/>
              </a:solidFill>
              <a:cs typeface="Arial"/>
            </a:endParaRP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187235" y="2769190"/>
            <a:ext cx="8769529" cy="1323439"/>
          </a:xfrm>
          <a:prstGeom prst="rect">
            <a:avLst/>
          </a:prstGeom>
          <a:noFill/>
        </p:spPr>
        <p:txBody>
          <a:bodyPr wrap="square" rtlCol="0" anchor="ctr">
            <a:spAutoFit/>
          </a:bodyPr>
          <a:lstStyle/>
          <a:p>
            <a:pPr algn="ctr"/>
            <a:r>
              <a:rPr lang="en-US" sz="4000" dirty="0" smtClean="0">
                <a:solidFill>
                  <a:srgbClr val="FFFFFF"/>
                </a:solidFill>
                <a:cs typeface="Arial"/>
              </a:rPr>
              <a:t>Gloria in </a:t>
            </a:r>
            <a:r>
              <a:rPr lang="en-US" sz="4000" dirty="0" err="1" smtClean="0">
                <a:solidFill>
                  <a:srgbClr val="FFFFFF"/>
                </a:solidFill>
                <a:cs typeface="Arial"/>
              </a:rPr>
              <a:t>excelsis</a:t>
            </a:r>
            <a:r>
              <a:rPr lang="en-US" sz="4000" dirty="0" smtClean="0">
                <a:solidFill>
                  <a:srgbClr val="FFFFFF"/>
                </a:solidFill>
                <a:cs typeface="Arial"/>
              </a:rPr>
              <a:t> </a:t>
            </a:r>
            <a:r>
              <a:rPr lang="en-US" sz="4000" dirty="0" err="1" smtClean="0">
                <a:solidFill>
                  <a:srgbClr val="FFFFFF"/>
                </a:solidFill>
                <a:cs typeface="Arial"/>
              </a:rPr>
              <a:t>Deo</a:t>
            </a:r>
            <a:r>
              <a:rPr lang="en-US" sz="4000" dirty="0" smtClean="0">
                <a:solidFill>
                  <a:srgbClr val="FFFFFF"/>
                </a:solidFill>
                <a:cs typeface="Arial"/>
              </a:rPr>
              <a:t>!</a:t>
            </a:r>
          </a:p>
          <a:p>
            <a:pPr algn="ctr"/>
            <a:r>
              <a:rPr lang="en-US" sz="4000" dirty="0" smtClean="0">
                <a:solidFill>
                  <a:srgbClr val="FFFFFF"/>
                </a:solidFill>
                <a:cs typeface="Arial"/>
              </a:rPr>
              <a:t>Gloria </a:t>
            </a:r>
            <a:r>
              <a:rPr lang="en-US" sz="4000" dirty="0" smtClean="0">
                <a:solidFill>
                  <a:srgbClr val="FFFFFF"/>
                </a:solidFill>
                <a:cs typeface="Arial"/>
              </a:rPr>
              <a:t>in </a:t>
            </a:r>
            <a:r>
              <a:rPr lang="en-US" sz="4000" dirty="0" err="1" smtClean="0">
                <a:solidFill>
                  <a:srgbClr val="FFFFFF"/>
                </a:solidFill>
                <a:cs typeface="Arial"/>
              </a:rPr>
              <a:t>excelsis</a:t>
            </a:r>
            <a:r>
              <a:rPr lang="en-US" sz="4000" dirty="0" smtClean="0">
                <a:solidFill>
                  <a:srgbClr val="FFFFFF"/>
                </a:solidFill>
                <a:cs typeface="Arial"/>
              </a:rPr>
              <a:t> </a:t>
            </a:r>
            <a:r>
              <a:rPr lang="en-US" sz="4000" dirty="0" err="1" smtClean="0">
                <a:solidFill>
                  <a:srgbClr val="FFFFFF"/>
                </a:solidFill>
                <a:cs typeface="Arial"/>
              </a:rPr>
              <a:t>Deo</a:t>
            </a:r>
            <a:r>
              <a:rPr lang="en-US" sz="4000" dirty="0" smtClean="0">
                <a:solidFill>
                  <a:srgbClr val="FFFFFF"/>
                </a:solidFill>
                <a:cs typeface="Arial"/>
              </a:rPr>
              <a:t>!</a:t>
            </a:r>
            <a:endParaRPr lang="en-US" sz="4000" dirty="0" smtClean="0">
              <a:solidFill>
                <a:srgbClr val="FFFFFF"/>
              </a:solidFill>
              <a:cs typeface="Arial"/>
            </a:endParaRP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187235" y="2153638"/>
            <a:ext cx="8769529" cy="2554545"/>
          </a:xfrm>
          <a:prstGeom prst="rect">
            <a:avLst/>
          </a:prstGeom>
          <a:noFill/>
        </p:spPr>
        <p:txBody>
          <a:bodyPr wrap="square" rtlCol="0" anchor="ctr">
            <a:spAutoFit/>
          </a:bodyPr>
          <a:lstStyle/>
          <a:p>
            <a:pPr algn="ctr"/>
            <a:r>
              <a:rPr lang="en-US" sz="4000" dirty="0" smtClean="0">
                <a:solidFill>
                  <a:srgbClr val="FFFFFF"/>
                </a:solidFill>
                <a:cs typeface="Arial"/>
              </a:rPr>
              <a:t>Come to Bethlehem and see</a:t>
            </a:r>
          </a:p>
          <a:p>
            <a:pPr algn="ctr"/>
            <a:r>
              <a:rPr lang="en-US" sz="4000" dirty="0" smtClean="0">
                <a:solidFill>
                  <a:srgbClr val="FFFFFF"/>
                </a:solidFill>
                <a:cs typeface="Arial"/>
              </a:rPr>
              <a:t>him whose birth the angels sing!</a:t>
            </a:r>
          </a:p>
          <a:p>
            <a:pPr algn="ctr"/>
            <a:r>
              <a:rPr lang="en-US" sz="4000" dirty="0" smtClean="0">
                <a:solidFill>
                  <a:srgbClr val="FFFFFF"/>
                </a:solidFill>
                <a:cs typeface="Arial"/>
              </a:rPr>
              <a:t>Come adore on bended knee</a:t>
            </a:r>
          </a:p>
          <a:p>
            <a:pPr algn="ctr"/>
            <a:r>
              <a:rPr lang="en-US" sz="4000" dirty="0" smtClean="0">
                <a:solidFill>
                  <a:srgbClr val="FFFFFF"/>
                </a:solidFill>
                <a:cs typeface="Arial"/>
              </a:rPr>
              <a:t>Christ the Lord, the newborn King!</a:t>
            </a:r>
            <a:endParaRPr lang="en-US" sz="4000" dirty="0" smtClean="0">
              <a:solidFill>
                <a:srgbClr val="FFFFFF"/>
              </a:solidFill>
              <a:cs typeface="Aria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TextBox 5"/>
          <p:cNvSpPr txBox="1"/>
          <p:nvPr/>
        </p:nvSpPr>
        <p:spPr>
          <a:xfrm>
            <a:off x="187235" y="908726"/>
            <a:ext cx="8769529" cy="4401205"/>
          </a:xfrm>
          <a:prstGeom prst="rect">
            <a:avLst/>
          </a:prstGeom>
          <a:noFill/>
        </p:spPr>
        <p:txBody>
          <a:bodyPr wrap="square" rtlCol="0" anchor="ctr">
            <a:spAutoFit/>
          </a:bodyPr>
          <a:lstStyle/>
          <a:p>
            <a:pPr algn="ctr"/>
            <a:r>
              <a:rPr lang="en-US" sz="4000" dirty="0" smtClean="0">
                <a:solidFill>
                  <a:srgbClr val="FFFFFF"/>
                </a:solidFill>
              </a:rPr>
              <a:t>He rules the world</a:t>
            </a:r>
          </a:p>
          <a:p>
            <a:pPr algn="ctr"/>
            <a:r>
              <a:rPr lang="en-US" sz="4000" dirty="0" smtClean="0">
                <a:solidFill>
                  <a:srgbClr val="FFFFFF"/>
                </a:solidFill>
              </a:rPr>
              <a:t>with truth and grace,</a:t>
            </a:r>
          </a:p>
          <a:p>
            <a:pPr algn="ctr"/>
            <a:r>
              <a:rPr lang="en-US" sz="4000" dirty="0" smtClean="0">
                <a:solidFill>
                  <a:srgbClr val="FFFFFF"/>
                </a:solidFill>
              </a:rPr>
              <a:t>and makes the nations prove</a:t>
            </a:r>
          </a:p>
          <a:p>
            <a:pPr algn="ctr"/>
            <a:r>
              <a:rPr lang="en-US" sz="4000" dirty="0" smtClean="0">
                <a:solidFill>
                  <a:srgbClr val="FFFFFF"/>
                </a:solidFill>
              </a:rPr>
              <a:t>the glories of his righteousness,</a:t>
            </a:r>
          </a:p>
          <a:p>
            <a:pPr algn="ctr"/>
            <a:r>
              <a:rPr lang="en-US" sz="4000" dirty="0" smtClean="0">
                <a:solidFill>
                  <a:srgbClr val="FFFFFF"/>
                </a:solidFill>
              </a:rPr>
              <a:t>and wonders of his love,</a:t>
            </a:r>
          </a:p>
          <a:p>
            <a:pPr algn="ctr"/>
            <a:r>
              <a:rPr lang="en-US" sz="4000" dirty="0" smtClean="0">
                <a:solidFill>
                  <a:srgbClr val="FFFFFF"/>
                </a:solidFill>
              </a:rPr>
              <a:t>and wonders of his love,</a:t>
            </a:r>
          </a:p>
          <a:p>
            <a:pPr algn="ctr"/>
            <a:r>
              <a:rPr lang="en-US" sz="4000" dirty="0" smtClean="0">
                <a:solidFill>
                  <a:srgbClr val="FFFFFF"/>
                </a:solidFill>
              </a:rPr>
              <a:t>and wonders, wonders, of his love.</a:t>
            </a:r>
            <a:endParaRPr lang="en-US" sz="4000" dirty="0">
              <a:solidFill>
                <a:srgbClr val="FFFFFF"/>
              </a:solidFill>
            </a:endParaRPr>
          </a:p>
        </p:txBody>
      </p:sp>
      <p:sp>
        <p:nvSpPr>
          <p:cNvPr id="7" name="Subtitle 2"/>
          <p:cNvSpPr>
            <a:spLocks noGrp="1"/>
          </p:cNvSpPr>
          <p:nvPr>
            <p:ph type="subTitle" idx="1"/>
          </p:nvPr>
        </p:nvSpPr>
        <p:spPr>
          <a:xfrm>
            <a:off x="309345" y="6154793"/>
            <a:ext cx="8523274" cy="545470"/>
          </a:xfrm>
        </p:spPr>
        <p:txBody>
          <a:bodyPr>
            <a:normAutofit fontScale="92500" lnSpcReduction="20000"/>
          </a:bodyPr>
          <a:lstStyle/>
          <a:p>
            <a:r>
              <a:rPr lang="en-US" sz="1600" dirty="0" smtClean="0">
                <a:solidFill>
                  <a:srgbClr val="FFFFFF"/>
                </a:solidFill>
                <a:cs typeface="Arial"/>
              </a:rPr>
              <a:t>“Joy To The World”  •  Text: Isaac Watts</a:t>
            </a:r>
          </a:p>
          <a:p>
            <a:r>
              <a:rPr lang="en-US" sz="1600" dirty="0" smtClean="0">
                <a:solidFill>
                  <a:srgbClr val="FFFFFF"/>
                </a:solidFill>
                <a:cs typeface="Arial"/>
              </a:rPr>
              <a:t>Music: George </a:t>
            </a:r>
            <a:r>
              <a:rPr lang="en-US" sz="1600" dirty="0" err="1" smtClean="0">
                <a:solidFill>
                  <a:srgbClr val="FFFFFF"/>
                </a:solidFill>
                <a:cs typeface="Arial"/>
              </a:rPr>
              <a:t>Frideric</a:t>
            </a:r>
            <a:r>
              <a:rPr lang="en-US" sz="1600" dirty="0" smtClean="0">
                <a:solidFill>
                  <a:srgbClr val="FFFFFF"/>
                </a:solidFill>
                <a:cs typeface="Arial"/>
              </a:rPr>
              <a:t> Handel  •  Public Domain  •  CCLI License #11109756</a:t>
            </a:r>
            <a:endParaRPr lang="en-US" sz="1600" dirty="0">
              <a:solidFill>
                <a:srgbClr val="FFFFFF"/>
              </a:solidFill>
              <a:cs typeface="Arial"/>
            </a:endParaRP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TextBox 5"/>
          <p:cNvSpPr txBox="1"/>
          <p:nvPr/>
        </p:nvSpPr>
        <p:spPr>
          <a:xfrm>
            <a:off x="187235" y="2447609"/>
            <a:ext cx="8769529" cy="1323439"/>
          </a:xfrm>
          <a:prstGeom prst="rect">
            <a:avLst/>
          </a:prstGeom>
          <a:noFill/>
        </p:spPr>
        <p:txBody>
          <a:bodyPr wrap="square" rtlCol="0" anchor="ctr">
            <a:spAutoFit/>
          </a:bodyPr>
          <a:lstStyle/>
          <a:p>
            <a:pPr algn="ctr"/>
            <a:r>
              <a:rPr lang="en-US" sz="4000" dirty="0" smtClean="0">
                <a:solidFill>
                  <a:srgbClr val="FFFFFF"/>
                </a:solidFill>
                <a:cs typeface="Arial"/>
              </a:rPr>
              <a:t>Gloria in </a:t>
            </a:r>
            <a:r>
              <a:rPr lang="en-US" sz="4000" dirty="0" err="1" smtClean="0">
                <a:solidFill>
                  <a:srgbClr val="FFFFFF"/>
                </a:solidFill>
                <a:cs typeface="Arial"/>
              </a:rPr>
              <a:t>excelsis</a:t>
            </a:r>
            <a:r>
              <a:rPr lang="en-US" sz="4000" dirty="0" smtClean="0">
                <a:solidFill>
                  <a:srgbClr val="FFFFFF"/>
                </a:solidFill>
                <a:cs typeface="Arial"/>
              </a:rPr>
              <a:t> </a:t>
            </a:r>
            <a:r>
              <a:rPr lang="en-US" sz="4000" dirty="0" err="1" smtClean="0">
                <a:solidFill>
                  <a:srgbClr val="FFFFFF"/>
                </a:solidFill>
                <a:cs typeface="Arial"/>
              </a:rPr>
              <a:t>Deo</a:t>
            </a:r>
            <a:r>
              <a:rPr lang="en-US" sz="4000" dirty="0" smtClean="0">
                <a:solidFill>
                  <a:srgbClr val="FFFFFF"/>
                </a:solidFill>
                <a:cs typeface="Arial"/>
              </a:rPr>
              <a:t>!</a:t>
            </a:r>
          </a:p>
          <a:p>
            <a:pPr algn="ctr"/>
            <a:r>
              <a:rPr lang="en-US" sz="4000" dirty="0" smtClean="0">
                <a:solidFill>
                  <a:srgbClr val="FFFFFF"/>
                </a:solidFill>
                <a:cs typeface="Arial"/>
              </a:rPr>
              <a:t>Gloria in </a:t>
            </a:r>
            <a:r>
              <a:rPr lang="en-US" sz="4000" dirty="0" err="1" smtClean="0">
                <a:solidFill>
                  <a:srgbClr val="FFFFFF"/>
                </a:solidFill>
                <a:cs typeface="Arial"/>
              </a:rPr>
              <a:t>excelsis</a:t>
            </a:r>
            <a:r>
              <a:rPr lang="en-US" sz="4000" dirty="0" smtClean="0">
                <a:solidFill>
                  <a:srgbClr val="FFFFFF"/>
                </a:solidFill>
                <a:cs typeface="Arial"/>
              </a:rPr>
              <a:t> </a:t>
            </a:r>
            <a:r>
              <a:rPr lang="en-US" sz="4000" dirty="0" err="1" smtClean="0">
                <a:solidFill>
                  <a:srgbClr val="FFFFFF"/>
                </a:solidFill>
                <a:cs typeface="Arial"/>
              </a:rPr>
              <a:t>Deo</a:t>
            </a:r>
            <a:r>
              <a:rPr lang="en-US" sz="4000" dirty="0" smtClean="0">
                <a:solidFill>
                  <a:srgbClr val="FFFFFF"/>
                </a:solidFill>
                <a:cs typeface="Arial"/>
              </a:rPr>
              <a:t>!</a:t>
            </a:r>
            <a:endParaRPr lang="en-US" sz="4000" dirty="0" smtClean="0">
              <a:solidFill>
                <a:srgbClr val="FFFFFF"/>
              </a:solidFill>
              <a:cs typeface="Arial"/>
            </a:endParaRPr>
          </a:p>
        </p:txBody>
      </p:sp>
      <p:sp>
        <p:nvSpPr>
          <p:cNvPr id="7" name="Subtitle 2"/>
          <p:cNvSpPr>
            <a:spLocks noGrp="1"/>
          </p:cNvSpPr>
          <p:nvPr>
            <p:ph type="subTitle" idx="1"/>
          </p:nvPr>
        </p:nvSpPr>
        <p:spPr>
          <a:xfrm>
            <a:off x="309345" y="6154793"/>
            <a:ext cx="8523274" cy="545470"/>
          </a:xfrm>
        </p:spPr>
        <p:txBody>
          <a:bodyPr>
            <a:normAutofit fontScale="92500" lnSpcReduction="20000"/>
          </a:bodyPr>
          <a:lstStyle/>
          <a:p>
            <a:r>
              <a:rPr lang="en-US" sz="1600" dirty="0" smtClean="0">
                <a:solidFill>
                  <a:srgbClr val="FFFFFF"/>
                </a:solidFill>
                <a:cs typeface="Arial"/>
              </a:rPr>
              <a:t>“Angels We Have Heard On High”  </a:t>
            </a:r>
            <a:r>
              <a:rPr lang="en-US" sz="1600" dirty="0" smtClean="0">
                <a:solidFill>
                  <a:srgbClr val="FFFFFF"/>
                </a:solidFill>
                <a:cs typeface="Arial"/>
              </a:rPr>
              <a:t>• </a:t>
            </a:r>
            <a:r>
              <a:rPr lang="en-US" sz="1600" dirty="0" smtClean="0">
                <a:solidFill>
                  <a:srgbClr val="FFFFFF"/>
                </a:solidFill>
                <a:cs typeface="Arial"/>
              </a:rPr>
              <a:t> Traditional French Carol</a:t>
            </a:r>
          </a:p>
          <a:p>
            <a:r>
              <a:rPr lang="en-US" sz="1600" dirty="0" smtClean="0">
                <a:solidFill>
                  <a:srgbClr val="FFFFFF"/>
                </a:solidFill>
                <a:cs typeface="Arial"/>
              </a:rPr>
              <a:t>Public Domain  </a:t>
            </a:r>
            <a:r>
              <a:rPr lang="en-US" sz="1600" dirty="0" smtClean="0">
                <a:solidFill>
                  <a:srgbClr val="FFFFFF"/>
                </a:solidFill>
                <a:cs typeface="Arial"/>
              </a:rPr>
              <a:t>•  CCLI License #11109756</a:t>
            </a:r>
            <a:endParaRPr lang="en-US" sz="1600" dirty="0">
              <a:solidFill>
                <a:srgbClr val="FFFFFF"/>
              </a:solidFill>
              <a:cs typeface="Arial"/>
            </a:endParaRP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187235" y="1877729"/>
            <a:ext cx="8769529" cy="3785652"/>
          </a:xfrm>
          <a:prstGeom prst="rect">
            <a:avLst/>
          </a:prstGeom>
          <a:noFill/>
        </p:spPr>
        <p:txBody>
          <a:bodyPr wrap="square" rtlCol="0" anchor="ctr">
            <a:spAutoFit/>
          </a:bodyPr>
          <a:lstStyle/>
          <a:p>
            <a:pPr algn="ctr"/>
            <a:r>
              <a:rPr lang="en-US" sz="4000" dirty="0" smtClean="0">
                <a:solidFill>
                  <a:srgbClr val="FFFFFF"/>
                </a:solidFill>
                <a:cs typeface="Arial"/>
              </a:rPr>
              <a:t>Silent night! Holy night!</a:t>
            </a:r>
          </a:p>
          <a:p>
            <a:pPr algn="ctr"/>
            <a:r>
              <a:rPr lang="en-US" sz="4000" dirty="0" smtClean="0">
                <a:solidFill>
                  <a:srgbClr val="FFFFFF"/>
                </a:solidFill>
                <a:cs typeface="Arial"/>
              </a:rPr>
              <a:t>All is calm, all is bright,</a:t>
            </a:r>
          </a:p>
          <a:p>
            <a:pPr algn="ctr"/>
            <a:r>
              <a:rPr lang="en-US" sz="4000" dirty="0" smtClean="0">
                <a:solidFill>
                  <a:srgbClr val="FFFFFF"/>
                </a:solidFill>
                <a:cs typeface="Arial"/>
              </a:rPr>
              <a:t>round yon virgin mother and child.</a:t>
            </a:r>
          </a:p>
          <a:p>
            <a:pPr algn="ctr"/>
            <a:r>
              <a:rPr lang="en-US" sz="4000" dirty="0" smtClean="0">
                <a:solidFill>
                  <a:srgbClr val="FFFFFF"/>
                </a:solidFill>
                <a:cs typeface="Arial"/>
              </a:rPr>
              <a:t>Holy Infant so tender and mild,</a:t>
            </a:r>
          </a:p>
          <a:p>
            <a:pPr algn="ctr"/>
            <a:r>
              <a:rPr lang="en-US" sz="4000" dirty="0" smtClean="0">
                <a:solidFill>
                  <a:srgbClr val="FFFFFF"/>
                </a:solidFill>
                <a:cs typeface="Arial"/>
              </a:rPr>
              <a:t>sleep in heavenly peace,</a:t>
            </a:r>
          </a:p>
          <a:p>
            <a:pPr algn="ctr"/>
            <a:r>
              <a:rPr lang="en-US" sz="4000" dirty="0" smtClean="0">
                <a:solidFill>
                  <a:srgbClr val="FFFFFF"/>
                </a:solidFill>
                <a:cs typeface="Arial"/>
              </a:rPr>
              <a:t>sleep in heavenly peace.</a:t>
            </a:r>
          </a:p>
        </p:txBody>
      </p:sp>
      <p:sp>
        <p:nvSpPr>
          <p:cNvPr id="9" name="Subtitle 2"/>
          <p:cNvSpPr txBox="1">
            <a:spLocks/>
          </p:cNvSpPr>
          <p:nvPr/>
        </p:nvSpPr>
        <p:spPr>
          <a:xfrm>
            <a:off x="0" y="919966"/>
            <a:ext cx="9144000" cy="509771"/>
          </a:xfrm>
          <a:prstGeom prst="rect">
            <a:avLst/>
          </a:prstGeom>
        </p:spPr>
        <p:txBody>
          <a:bodyPr vert="horz" lIns="91440" tIns="45720" rIns="91440" bIns="45720" rtlCol="0">
            <a:noAutofit/>
          </a:bodyPr>
          <a:lstStyle/>
          <a:p>
            <a:pPr lvl="0" algn="ctr">
              <a:spcBef>
                <a:spcPct val="20000"/>
              </a:spcBef>
              <a:defRPr/>
            </a:pPr>
            <a:r>
              <a:rPr kumimoji="0" lang="en-US" sz="2800" b="0" u="none" strike="noStrike" kern="1200" cap="none" spc="0" normalizeH="0" baseline="0" noProof="0" dirty="0" smtClean="0">
                <a:ln>
                  <a:noFill/>
                </a:ln>
                <a:solidFill>
                  <a:srgbClr val="FFFFFF"/>
                </a:solidFill>
                <a:effectLst/>
                <a:uLnTx/>
                <a:uFillTx/>
                <a:ea typeface="+mn-ea"/>
                <a:cs typeface="Arial"/>
              </a:rPr>
              <a:t>Text</a:t>
            </a:r>
            <a:r>
              <a:rPr lang="en-US" sz="2800" dirty="0" smtClean="0">
                <a:solidFill>
                  <a:srgbClr val="FFFFFF"/>
                </a:solidFill>
                <a:cs typeface="Arial"/>
              </a:rPr>
              <a:t>: Franz Gruber • Music: </a:t>
            </a:r>
            <a:r>
              <a:rPr lang="en-US" sz="2800" dirty="0" smtClean="0">
                <a:solidFill>
                  <a:srgbClr val="FFFFFF"/>
                </a:solidFill>
              </a:rPr>
              <a:t>Joseph Mohr</a:t>
            </a:r>
            <a:endParaRPr kumimoji="0" lang="en-US" sz="2800" b="0" u="none" strike="noStrike" kern="1200" cap="none" spc="0" normalizeH="0" baseline="0" noProof="0" dirty="0">
              <a:ln>
                <a:noFill/>
              </a:ln>
              <a:solidFill>
                <a:srgbClr val="FFFFFF"/>
              </a:solidFill>
              <a:effectLst/>
              <a:uLnTx/>
              <a:uFillTx/>
              <a:ea typeface="+mn-ea"/>
              <a:cs typeface="Arial"/>
            </a:endParaRPr>
          </a:p>
        </p:txBody>
      </p:sp>
      <p:sp>
        <p:nvSpPr>
          <p:cNvPr id="10" name="Title 1"/>
          <p:cNvSpPr txBox="1">
            <a:spLocks/>
          </p:cNvSpPr>
          <p:nvPr/>
        </p:nvSpPr>
        <p:spPr>
          <a:xfrm>
            <a:off x="0" y="1"/>
            <a:ext cx="9144000" cy="993234"/>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5000" dirty="0" smtClean="0">
                <a:solidFill>
                  <a:srgbClr val="FFFFFF"/>
                </a:solidFill>
                <a:ea typeface="+mj-ea"/>
                <a:cs typeface="Arial"/>
              </a:rPr>
              <a:t>Silent Night</a:t>
            </a:r>
            <a:endParaRPr kumimoji="0" lang="en-US" sz="5000" b="0" i="0" u="none" strike="noStrike" kern="1200" cap="none" spc="0" normalizeH="0" baseline="0" noProof="0" dirty="0">
              <a:ln>
                <a:noFill/>
              </a:ln>
              <a:solidFill>
                <a:srgbClr val="FFFFFF"/>
              </a:solidFill>
              <a:effectLst/>
              <a:uLnTx/>
              <a:uFillTx/>
              <a:ea typeface="+mj-ea"/>
              <a:cs typeface="Arial"/>
            </a:endParaRP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187235" y="1538085"/>
            <a:ext cx="8769529" cy="3785652"/>
          </a:xfrm>
          <a:prstGeom prst="rect">
            <a:avLst/>
          </a:prstGeom>
          <a:noFill/>
        </p:spPr>
        <p:txBody>
          <a:bodyPr wrap="square" rtlCol="0" anchor="ctr">
            <a:spAutoFit/>
          </a:bodyPr>
          <a:lstStyle/>
          <a:p>
            <a:pPr algn="ctr"/>
            <a:r>
              <a:rPr lang="en-US" sz="4000" dirty="0" smtClean="0">
                <a:solidFill>
                  <a:srgbClr val="FFFFFF"/>
                </a:solidFill>
              </a:rPr>
              <a:t>Silent night! Holy night!</a:t>
            </a:r>
          </a:p>
          <a:p>
            <a:pPr algn="ctr"/>
            <a:r>
              <a:rPr lang="en-US" sz="4000" dirty="0" smtClean="0">
                <a:solidFill>
                  <a:srgbClr val="FFFFFF"/>
                </a:solidFill>
              </a:rPr>
              <a:t>Shepherds quake at the sight!</a:t>
            </a:r>
          </a:p>
          <a:p>
            <a:pPr algn="ctr"/>
            <a:r>
              <a:rPr lang="en-US" sz="4000" dirty="0" smtClean="0">
                <a:solidFill>
                  <a:srgbClr val="FFFFFF"/>
                </a:solidFill>
              </a:rPr>
              <a:t>Glories stream from heaven afar,</a:t>
            </a:r>
          </a:p>
          <a:p>
            <a:pPr algn="ctr"/>
            <a:r>
              <a:rPr lang="en-US" sz="4000" dirty="0" smtClean="0">
                <a:solidFill>
                  <a:srgbClr val="FFFFFF"/>
                </a:solidFill>
              </a:rPr>
              <a:t>heavenly hosts sing, “Alleluia!</a:t>
            </a:r>
          </a:p>
          <a:p>
            <a:pPr algn="ctr"/>
            <a:r>
              <a:rPr lang="en-US" sz="4000" dirty="0" smtClean="0">
                <a:solidFill>
                  <a:srgbClr val="FFFFFF"/>
                </a:solidFill>
              </a:rPr>
              <a:t>Christ, the Savior, is born!</a:t>
            </a:r>
          </a:p>
          <a:p>
            <a:pPr algn="ctr"/>
            <a:r>
              <a:rPr lang="en-US" sz="4000" dirty="0" smtClean="0">
                <a:solidFill>
                  <a:srgbClr val="FFFFFF"/>
                </a:solidFill>
              </a:rPr>
              <a:t>Christ, the Savior, is born!”</a:t>
            </a: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187235" y="1538083"/>
            <a:ext cx="8769529" cy="3785652"/>
          </a:xfrm>
          <a:prstGeom prst="rect">
            <a:avLst/>
          </a:prstGeom>
          <a:noFill/>
        </p:spPr>
        <p:txBody>
          <a:bodyPr wrap="square" rtlCol="0" anchor="ctr">
            <a:spAutoFit/>
          </a:bodyPr>
          <a:lstStyle/>
          <a:p>
            <a:pPr algn="ctr"/>
            <a:r>
              <a:rPr lang="en-US" sz="4000" dirty="0" smtClean="0">
                <a:solidFill>
                  <a:srgbClr val="FFFFFF"/>
                </a:solidFill>
              </a:rPr>
              <a:t>Silent night! Holy night!</a:t>
            </a:r>
          </a:p>
          <a:p>
            <a:pPr algn="ctr"/>
            <a:r>
              <a:rPr lang="en-US" sz="4000" dirty="0" smtClean="0">
                <a:solidFill>
                  <a:srgbClr val="FFFFFF"/>
                </a:solidFill>
              </a:rPr>
              <a:t>Son of God, love’s pure light,</a:t>
            </a:r>
          </a:p>
          <a:p>
            <a:pPr algn="ctr"/>
            <a:r>
              <a:rPr lang="en-US" sz="4000" dirty="0" smtClean="0">
                <a:solidFill>
                  <a:srgbClr val="FFFFFF"/>
                </a:solidFill>
              </a:rPr>
              <a:t>radiant beams from thy holy face,</a:t>
            </a:r>
          </a:p>
          <a:p>
            <a:pPr algn="ctr"/>
            <a:r>
              <a:rPr lang="en-US" sz="4000" dirty="0" smtClean="0">
                <a:solidFill>
                  <a:srgbClr val="FFFFFF"/>
                </a:solidFill>
              </a:rPr>
              <a:t>with the dawn of redeeming grace,</a:t>
            </a:r>
          </a:p>
          <a:p>
            <a:pPr algn="ctr"/>
            <a:r>
              <a:rPr lang="en-US" sz="4000" dirty="0" smtClean="0">
                <a:solidFill>
                  <a:srgbClr val="FFFFFF"/>
                </a:solidFill>
              </a:rPr>
              <a:t>Jesus, Lord at thy birth.</a:t>
            </a:r>
          </a:p>
          <a:p>
            <a:pPr algn="ctr"/>
            <a:r>
              <a:rPr lang="en-US" sz="4000" dirty="0" smtClean="0">
                <a:solidFill>
                  <a:srgbClr val="FFFFFF"/>
                </a:solidFill>
              </a:rPr>
              <a:t>Jesus, Lord at thy birth.</a:t>
            </a: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TextBox 5"/>
          <p:cNvSpPr txBox="1"/>
          <p:nvPr/>
        </p:nvSpPr>
        <p:spPr>
          <a:xfrm>
            <a:off x="187235" y="1216502"/>
            <a:ext cx="8769529" cy="3785652"/>
          </a:xfrm>
          <a:prstGeom prst="rect">
            <a:avLst/>
          </a:prstGeom>
          <a:noFill/>
        </p:spPr>
        <p:txBody>
          <a:bodyPr wrap="square" rtlCol="0" anchor="ctr">
            <a:spAutoFit/>
          </a:bodyPr>
          <a:lstStyle/>
          <a:p>
            <a:pPr algn="ctr"/>
            <a:r>
              <a:rPr lang="en-US" sz="4000" dirty="0" smtClean="0">
                <a:solidFill>
                  <a:srgbClr val="FFFFFF"/>
                </a:solidFill>
              </a:rPr>
              <a:t>Silent night! Holy night!</a:t>
            </a:r>
          </a:p>
          <a:p>
            <a:pPr algn="ctr"/>
            <a:r>
              <a:rPr lang="en-US" sz="4000" dirty="0" smtClean="0">
                <a:solidFill>
                  <a:srgbClr val="FFFFFF"/>
                </a:solidFill>
              </a:rPr>
              <a:t>Wondrous star, lend thy light;</a:t>
            </a:r>
          </a:p>
          <a:p>
            <a:pPr algn="ctr"/>
            <a:r>
              <a:rPr lang="en-US" sz="4000" dirty="0" smtClean="0">
                <a:solidFill>
                  <a:srgbClr val="FFFFFF"/>
                </a:solidFill>
              </a:rPr>
              <a:t>with the angels let us sing</a:t>
            </a:r>
          </a:p>
          <a:p>
            <a:pPr algn="ctr"/>
            <a:r>
              <a:rPr lang="en-US" sz="4000" dirty="0" smtClean="0">
                <a:solidFill>
                  <a:srgbClr val="FFFFFF"/>
                </a:solidFill>
              </a:rPr>
              <a:t>alleluia to our King;</a:t>
            </a:r>
          </a:p>
          <a:p>
            <a:pPr algn="ctr"/>
            <a:r>
              <a:rPr lang="en-US" sz="4000" dirty="0" smtClean="0">
                <a:solidFill>
                  <a:srgbClr val="FFFFFF"/>
                </a:solidFill>
              </a:rPr>
              <a:t>Christ, the Savior, is born!</a:t>
            </a:r>
          </a:p>
          <a:p>
            <a:pPr algn="ctr"/>
            <a:r>
              <a:rPr lang="en-US" sz="4000" dirty="0" smtClean="0">
                <a:solidFill>
                  <a:srgbClr val="FFFFFF"/>
                </a:solidFill>
              </a:rPr>
              <a:t>Christ, the Savior, is born!</a:t>
            </a:r>
            <a:endParaRPr lang="en-US" sz="4000" dirty="0">
              <a:solidFill>
                <a:srgbClr val="FFFFFF"/>
              </a:solidFill>
            </a:endParaRPr>
          </a:p>
        </p:txBody>
      </p:sp>
      <p:sp>
        <p:nvSpPr>
          <p:cNvPr id="7" name="Subtitle 2"/>
          <p:cNvSpPr>
            <a:spLocks noGrp="1"/>
          </p:cNvSpPr>
          <p:nvPr>
            <p:ph type="subTitle" idx="1"/>
          </p:nvPr>
        </p:nvSpPr>
        <p:spPr>
          <a:xfrm>
            <a:off x="309345" y="6154793"/>
            <a:ext cx="8523274" cy="545470"/>
          </a:xfrm>
        </p:spPr>
        <p:txBody>
          <a:bodyPr>
            <a:normAutofit fontScale="92500" lnSpcReduction="20000"/>
          </a:bodyPr>
          <a:lstStyle/>
          <a:p>
            <a:r>
              <a:rPr lang="en-US" sz="1600" dirty="0" smtClean="0">
                <a:solidFill>
                  <a:srgbClr val="FFFFFF"/>
                </a:solidFill>
                <a:cs typeface="Arial"/>
              </a:rPr>
              <a:t>“Silent Night”  •  Text: Franz Gruber</a:t>
            </a:r>
          </a:p>
          <a:p>
            <a:r>
              <a:rPr lang="en-US" sz="1600" dirty="0" smtClean="0">
                <a:solidFill>
                  <a:srgbClr val="FFFFFF"/>
                </a:solidFill>
                <a:cs typeface="Arial"/>
              </a:rPr>
              <a:t>Music: </a:t>
            </a:r>
            <a:r>
              <a:rPr lang="en-US" sz="1600" dirty="0" smtClean="0">
                <a:solidFill>
                  <a:srgbClr val="FFFFFF"/>
                </a:solidFill>
              </a:rPr>
              <a:t>Joseph Mohr</a:t>
            </a:r>
            <a:r>
              <a:rPr lang="en-US" sz="1600" dirty="0" smtClean="0">
                <a:solidFill>
                  <a:srgbClr val="FFFFFF"/>
                </a:solidFill>
                <a:cs typeface="Arial"/>
              </a:rPr>
              <a:t>  •  Public Domain  •  CCLI License #11109756</a:t>
            </a:r>
            <a:endParaRPr lang="en-US" sz="1600" dirty="0">
              <a:solidFill>
                <a:srgbClr val="FFFFFF"/>
              </a:solidFill>
              <a:cs typeface="Arial"/>
            </a:endParaRPr>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187235" y="2060395"/>
            <a:ext cx="8769529" cy="3785652"/>
          </a:xfrm>
          <a:prstGeom prst="rect">
            <a:avLst/>
          </a:prstGeom>
          <a:noFill/>
        </p:spPr>
        <p:txBody>
          <a:bodyPr wrap="square" rtlCol="0" anchor="ctr">
            <a:spAutoFit/>
          </a:bodyPr>
          <a:lstStyle/>
          <a:p>
            <a:pPr algn="ctr"/>
            <a:r>
              <a:rPr lang="en-US" sz="4000" dirty="0" smtClean="0">
                <a:solidFill>
                  <a:srgbClr val="FFFFFF"/>
                </a:solidFill>
                <a:cs typeface="Arial"/>
              </a:rPr>
              <a:t>Good Christian men, rejoice,</a:t>
            </a:r>
          </a:p>
          <a:p>
            <a:pPr algn="ctr"/>
            <a:r>
              <a:rPr lang="en-US" sz="4000" dirty="0" smtClean="0">
                <a:solidFill>
                  <a:srgbClr val="FFFFFF"/>
                </a:solidFill>
                <a:cs typeface="Arial"/>
              </a:rPr>
              <a:t>with heart and soul and voice!</a:t>
            </a:r>
          </a:p>
          <a:p>
            <a:pPr algn="ctr"/>
            <a:r>
              <a:rPr lang="en-US" sz="4000" dirty="0" smtClean="0">
                <a:solidFill>
                  <a:srgbClr val="FFFFFF"/>
                </a:solidFill>
                <a:cs typeface="Arial"/>
              </a:rPr>
              <a:t>Give ye heed to what we say:</a:t>
            </a:r>
          </a:p>
          <a:p>
            <a:pPr algn="ctr"/>
            <a:r>
              <a:rPr lang="en-US" sz="4000" dirty="0" smtClean="0">
                <a:solidFill>
                  <a:srgbClr val="FFFFFF"/>
                </a:solidFill>
                <a:cs typeface="Arial"/>
              </a:rPr>
              <a:t>Jesus Christ is born today!</a:t>
            </a:r>
          </a:p>
          <a:p>
            <a:pPr algn="ctr"/>
            <a:r>
              <a:rPr lang="en-US" sz="4000" dirty="0" smtClean="0">
                <a:solidFill>
                  <a:srgbClr val="FFFFFF"/>
                </a:solidFill>
                <a:cs typeface="Arial"/>
              </a:rPr>
              <a:t>Earth and </a:t>
            </a:r>
            <a:r>
              <a:rPr lang="en-US" sz="4000" dirty="0" err="1" smtClean="0">
                <a:solidFill>
                  <a:srgbClr val="FFFFFF"/>
                </a:solidFill>
                <a:cs typeface="Arial"/>
              </a:rPr>
              <a:t>heav’n</a:t>
            </a:r>
            <a:r>
              <a:rPr lang="en-US" sz="4000" dirty="0" smtClean="0">
                <a:solidFill>
                  <a:srgbClr val="FFFFFF"/>
                </a:solidFill>
                <a:cs typeface="Arial"/>
              </a:rPr>
              <a:t> before him bow,</a:t>
            </a:r>
          </a:p>
          <a:p>
            <a:pPr algn="ctr"/>
            <a:r>
              <a:rPr lang="en-US" sz="4000" dirty="0" smtClean="0">
                <a:solidFill>
                  <a:srgbClr val="FFFFFF"/>
                </a:solidFill>
                <a:cs typeface="Arial"/>
              </a:rPr>
              <a:t>and he is in the manger now.</a:t>
            </a:r>
          </a:p>
        </p:txBody>
      </p:sp>
      <p:sp>
        <p:nvSpPr>
          <p:cNvPr id="9" name="Subtitle 2"/>
          <p:cNvSpPr txBox="1">
            <a:spLocks/>
          </p:cNvSpPr>
          <p:nvPr/>
        </p:nvSpPr>
        <p:spPr>
          <a:xfrm>
            <a:off x="0" y="919966"/>
            <a:ext cx="9144000" cy="509771"/>
          </a:xfrm>
          <a:prstGeom prst="rect">
            <a:avLst/>
          </a:prstGeom>
        </p:spPr>
        <p:txBody>
          <a:bodyPr vert="horz" lIns="91440" tIns="45720" rIns="91440" bIns="45720" rtlCol="0">
            <a:noAutofit/>
          </a:bodyPr>
          <a:lstStyle/>
          <a:p>
            <a:pPr lvl="0" algn="ctr">
              <a:spcBef>
                <a:spcPct val="20000"/>
              </a:spcBef>
              <a:defRPr/>
            </a:pPr>
            <a:r>
              <a:rPr kumimoji="0" lang="en-US" sz="2800" b="0" u="none" strike="noStrike" kern="1200" cap="none" spc="0" normalizeH="0" baseline="0" noProof="0" dirty="0" smtClean="0">
                <a:ln>
                  <a:noFill/>
                </a:ln>
                <a:solidFill>
                  <a:srgbClr val="FFFFFF"/>
                </a:solidFill>
                <a:effectLst/>
                <a:uLnTx/>
                <a:uFillTx/>
                <a:ea typeface="+mn-ea"/>
                <a:cs typeface="Arial"/>
              </a:rPr>
              <a:t>Text</a:t>
            </a:r>
            <a:r>
              <a:rPr lang="en-US" sz="2800" dirty="0" smtClean="0">
                <a:solidFill>
                  <a:srgbClr val="FFFFFF"/>
                </a:solidFill>
                <a:cs typeface="Arial"/>
              </a:rPr>
              <a:t>: John Mason Neale • Music: </a:t>
            </a:r>
            <a:r>
              <a:rPr lang="en-US" sz="2800" dirty="0" smtClean="0">
                <a:solidFill>
                  <a:srgbClr val="FFFFFF"/>
                </a:solidFill>
              </a:rPr>
              <a:t>German Melody</a:t>
            </a:r>
            <a:endParaRPr kumimoji="0" lang="en-US" sz="2800" b="0" u="none" strike="noStrike" kern="1200" cap="none" spc="0" normalizeH="0" baseline="0" noProof="0" dirty="0">
              <a:ln>
                <a:noFill/>
              </a:ln>
              <a:solidFill>
                <a:srgbClr val="FFFFFF"/>
              </a:solidFill>
              <a:effectLst/>
              <a:uLnTx/>
              <a:uFillTx/>
              <a:ea typeface="+mn-ea"/>
              <a:cs typeface="Arial"/>
            </a:endParaRPr>
          </a:p>
        </p:txBody>
      </p:sp>
      <p:sp>
        <p:nvSpPr>
          <p:cNvPr id="10" name="Title 1"/>
          <p:cNvSpPr txBox="1">
            <a:spLocks/>
          </p:cNvSpPr>
          <p:nvPr/>
        </p:nvSpPr>
        <p:spPr>
          <a:xfrm>
            <a:off x="0" y="1"/>
            <a:ext cx="9144000" cy="993234"/>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5000" dirty="0" smtClean="0">
                <a:solidFill>
                  <a:srgbClr val="FFFFFF"/>
                </a:solidFill>
                <a:ea typeface="+mj-ea"/>
                <a:cs typeface="Arial"/>
              </a:rPr>
              <a:t>Good Christian Men, Rejoice</a:t>
            </a:r>
            <a:endParaRPr kumimoji="0" lang="en-US" sz="5000" b="0" i="0" u="none" strike="noStrike" kern="1200" cap="none" spc="0" normalizeH="0" baseline="0" noProof="0" dirty="0">
              <a:ln>
                <a:noFill/>
              </a:ln>
              <a:solidFill>
                <a:srgbClr val="FFFFFF"/>
              </a:solidFill>
              <a:effectLst/>
              <a:uLnTx/>
              <a:uFillTx/>
              <a:ea typeface="+mj-ea"/>
              <a:cs typeface="Arial"/>
            </a:endParaRPr>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187235" y="2769190"/>
            <a:ext cx="8769529" cy="1323439"/>
          </a:xfrm>
          <a:prstGeom prst="rect">
            <a:avLst/>
          </a:prstGeom>
          <a:noFill/>
        </p:spPr>
        <p:txBody>
          <a:bodyPr wrap="square" rtlCol="0" anchor="ctr">
            <a:spAutoFit/>
          </a:bodyPr>
          <a:lstStyle/>
          <a:p>
            <a:pPr algn="ctr"/>
            <a:r>
              <a:rPr lang="en-US" sz="4000" dirty="0" smtClean="0">
                <a:solidFill>
                  <a:srgbClr val="FFFFFF"/>
                </a:solidFill>
                <a:cs typeface="Arial"/>
              </a:rPr>
              <a:t>Christ is born today!</a:t>
            </a:r>
          </a:p>
          <a:p>
            <a:pPr algn="ctr"/>
            <a:r>
              <a:rPr lang="en-US" sz="4000" dirty="0" smtClean="0">
                <a:solidFill>
                  <a:srgbClr val="FFFFFF"/>
                </a:solidFill>
                <a:cs typeface="Arial"/>
              </a:rPr>
              <a:t>Christ is born today!</a:t>
            </a:r>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187235" y="1538085"/>
            <a:ext cx="8769529" cy="3785652"/>
          </a:xfrm>
          <a:prstGeom prst="rect">
            <a:avLst/>
          </a:prstGeom>
          <a:noFill/>
        </p:spPr>
        <p:txBody>
          <a:bodyPr wrap="square" rtlCol="0" anchor="ctr">
            <a:spAutoFit/>
          </a:bodyPr>
          <a:lstStyle/>
          <a:p>
            <a:pPr algn="ctr"/>
            <a:r>
              <a:rPr lang="en-US" sz="4000" dirty="0" smtClean="0">
                <a:solidFill>
                  <a:srgbClr val="FFFFFF"/>
                </a:solidFill>
              </a:rPr>
              <a:t>Good Christian men rejoice,</a:t>
            </a:r>
          </a:p>
          <a:p>
            <a:pPr algn="ctr"/>
            <a:r>
              <a:rPr lang="en-US" sz="4000" dirty="0" smtClean="0">
                <a:solidFill>
                  <a:srgbClr val="FFFFFF"/>
                </a:solidFill>
              </a:rPr>
              <a:t>with heart and soul and voice!</a:t>
            </a:r>
          </a:p>
          <a:p>
            <a:pPr algn="ctr"/>
            <a:r>
              <a:rPr lang="en-US" sz="4000" dirty="0" smtClean="0">
                <a:solidFill>
                  <a:srgbClr val="FFFFFF"/>
                </a:solidFill>
              </a:rPr>
              <a:t>Now ye hear of endless bliss:</a:t>
            </a:r>
          </a:p>
          <a:p>
            <a:pPr algn="ctr"/>
            <a:r>
              <a:rPr lang="en-US" sz="4000" dirty="0" smtClean="0">
                <a:solidFill>
                  <a:srgbClr val="FFFFFF"/>
                </a:solidFill>
              </a:rPr>
              <a:t>Jesus Christ was born for this!</a:t>
            </a:r>
          </a:p>
          <a:p>
            <a:pPr algn="ctr"/>
            <a:r>
              <a:rPr lang="en-US" sz="4000" dirty="0" smtClean="0">
                <a:solidFill>
                  <a:srgbClr val="FFFFFF"/>
                </a:solidFill>
              </a:rPr>
              <a:t>He hath opened heaven’s door,</a:t>
            </a:r>
          </a:p>
          <a:p>
            <a:pPr algn="ctr"/>
            <a:r>
              <a:rPr lang="en-US" sz="4000" dirty="0" smtClean="0">
                <a:solidFill>
                  <a:srgbClr val="FFFFFF"/>
                </a:solidFill>
              </a:rPr>
              <a:t>and man is blessed evermore.</a:t>
            </a:r>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187235" y="2769190"/>
            <a:ext cx="8769529" cy="1323439"/>
          </a:xfrm>
          <a:prstGeom prst="rect">
            <a:avLst/>
          </a:prstGeom>
          <a:noFill/>
        </p:spPr>
        <p:txBody>
          <a:bodyPr wrap="square" rtlCol="0" anchor="ctr">
            <a:spAutoFit/>
          </a:bodyPr>
          <a:lstStyle/>
          <a:p>
            <a:pPr algn="ctr"/>
            <a:r>
              <a:rPr lang="en-US" sz="4000" dirty="0" smtClean="0">
                <a:solidFill>
                  <a:srgbClr val="FFFFFF"/>
                </a:solidFill>
              </a:rPr>
              <a:t>Christ was born for this!</a:t>
            </a:r>
          </a:p>
          <a:p>
            <a:pPr algn="ctr"/>
            <a:r>
              <a:rPr lang="en-US" sz="4000" dirty="0" smtClean="0">
                <a:solidFill>
                  <a:srgbClr val="FFFFFF"/>
                </a:solidFill>
              </a:rPr>
              <a:t>Christ was born for this!</a:t>
            </a:r>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187235" y="1538083"/>
            <a:ext cx="8769529" cy="3785652"/>
          </a:xfrm>
          <a:prstGeom prst="rect">
            <a:avLst/>
          </a:prstGeom>
          <a:noFill/>
        </p:spPr>
        <p:txBody>
          <a:bodyPr wrap="square" rtlCol="0" anchor="ctr">
            <a:spAutoFit/>
          </a:bodyPr>
          <a:lstStyle/>
          <a:p>
            <a:pPr algn="ctr"/>
            <a:r>
              <a:rPr lang="en-US" sz="4000" dirty="0" smtClean="0">
                <a:solidFill>
                  <a:srgbClr val="FFFFFF"/>
                </a:solidFill>
              </a:rPr>
              <a:t>Good Christian men rejoice,</a:t>
            </a:r>
          </a:p>
          <a:p>
            <a:pPr algn="ctr"/>
            <a:r>
              <a:rPr lang="en-US" sz="4000" dirty="0" smtClean="0">
                <a:solidFill>
                  <a:srgbClr val="FFFFFF"/>
                </a:solidFill>
              </a:rPr>
              <a:t>with heart and soul and voice!</a:t>
            </a:r>
          </a:p>
          <a:p>
            <a:pPr algn="ctr"/>
            <a:r>
              <a:rPr lang="en-US" sz="4000" dirty="0" smtClean="0">
                <a:solidFill>
                  <a:srgbClr val="FFFFFF"/>
                </a:solidFill>
              </a:rPr>
              <a:t>Now ye need not fear the grave:</a:t>
            </a:r>
          </a:p>
          <a:p>
            <a:pPr algn="ctr"/>
            <a:r>
              <a:rPr lang="en-US" sz="4000" dirty="0" smtClean="0">
                <a:solidFill>
                  <a:srgbClr val="FFFFFF"/>
                </a:solidFill>
              </a:rPr>
              <a:t>Jesus Christ was born to save!</a:t>
            </a:r>
          </a:p>
          <a:p>
            <a:pPr algn="ctr"/>
            <a:r>
              <a:rPr lang="en-US" sz="4000" dirty="0" smtClean="0">
                <a:solidFill>
                  <a:srgbClr val="FFFFFF"/>
                </a:solidFill>
              </a:rPr>
              <a:t>Calls you one and calls you all</a:t>
            </a:r>
          </a:p>
          <a:p>
            <a:pPr algn="ctr"/>
            <a:r>
              <a:rPr lang="en-US" sz="4000" dirty="0" smtClean="0">
                <a:solidFill>
                  <a:srgbClr val="FFFFFF"/>
                </a:solidFill>
              </a:rPr>
              <a:t>to gain His everlasting hall.</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 name="Title 1"/>
          <p:cNvSpPr txBox="1">
            <a:spLocks/>
          </p:cNvSpPr>
          <p:nvPr/>
        </p:nvSpPr>
        <p:spPr>
          <a:xfrm>
            <a:off x="0" y="2930857"/>
            <a:ext cx="9144000" cy="993234"/>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5000" dirty="0" smtClean="0">
                <a:solidFill>
                  <a:srgbClr val="FFFFFF"/>
                </a:solidFill>
                <a:latin typeface="Arial"/>
                <a:ea typeface="+mj-ea"/>
                <a:cs typeface="Arial"/>
              </a:rPr>
              <a:t>Prayer of Invocation</a:t>
            </a:r>
            <a:endParaRPr kumimoji="0" lang="en-US" sz="5000" b="0" i="0" u="none" strike="noStrike" kern="1200" cap="none" spc="0" normalizeH="0" baseline="0" noProof="0" dirty="0">
              <a:ln>
                <a:noFill/>
              </a:ln>
              <a:solidFill>
                <a:srgbClr val="FFFFFF"/>
              </a:solidFill>
              <a:effectLst/>
              <a:uLnTx/>
              <a:uFillTx/>
              <a:latin typeface="Arial"/>
              <a:ea typeface="+mj-ea"/>
              <a:cs typeface="Arial"/>
            </a:endParaRPr>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TextBox 5"/>
          <p:cNvSpPr txBox="1"/>
          <p:nvPr/>
        </p:nvSpPr>
        <p:spPr>
          <a:xfrm>
            <a:off x="187235" y="2447609"/>
            <a:ext cx="8769529" cy="1323439"/>
          </a:xfrm>
          <a:prstGeom prst="rect">
            <a:avLst/>
          </a:prstGeom>
          <a:noFill/>
        </p:spPr>
        <p:txBody>
          <a:bodyPr wrap="square" rtlCol="0" anchor="ctr">
            <a:spAutoFit/>
          </a:bodyPr>
          <a:lstStyle/>
          <a:p>
            <a:pPr algn="ctr"/>
            <a:r>
              <a:rPr lang="en-US" sz="4000" dirty="0" smtClean="0">
                <a:solidFill>
                  <a:srgbClr val="FFFFFF"/>
                </a:solidFill>
              </a:rPr>
              <a:t>Christ was born to save!</a:t>
            </a:r>
          </a:p>
          <a:p>
            <a:pPr algn="ctr"/>
            <a:r>
              <a:rPr lang="en-US" sz="4000" dirty="0" smtClean="0">
                <a:solidFill>
                  <a:srgbClr val="FFFFFF"/>
                </a:solidFill>
              </a:rPr>
              <a:t>Christ was born to save!</a:t>
            </a:r>
            <a:endParaRPr lang="en-US" sz="4000" dirty="0" smtClean="0">
              <a:solidFill>
                <a:srgbClr val="FFFFFF"/>
              </a:solidFill>
              <a:cs typeface="Arial"/>
            </a:endParaRPr>
          </a:p>
        </p:txBody>
      </p:sp>
      <p:sp>
        <p:nvSpPr>
          <p:cNvPr id="7" name="Subtitle 2"/>
          <p:cNvSpPr>
            <a:spLocks noGrp="1"/>
          </p:cNvSpPr>
          <p:nvPr>
            <p:ph type="subTitle" idx="1"/>
          </p:nvPr>
        </p:nvSpPr>
        <p:spPr>
          <a:xfrm>
            <a:off x="309345" y="6154793"/>
            <a:ext cx="8523274" cy="545470"/>
          </a:xfrm>
        </p:spPr>
        <p:txBody>
          <a:bodyPr>
            <a:normAutofit fontScale="92500" lnSpcReduction="20000"/>
          </a:bodyPr>
          <a:lstStyle/>
          <a:p>
            <a:r>
              <a:rPr lang="en-US" sz="1600" dirty="0" smtClean="0">
                <a:solidFill>
                  <a:srgbClr val="FFFFFF"/>
                </a:solidFill>
                <a:cs typeface="Arial"/>
              </a:rPr>
              <a:t>“Good Christian Men, Rejoice”  •  Text: John Mason Neale</a:t>
            </a:r>
          </a:p>
          <a:p>
            <a:r>
              <a:rPr lang="en-US" sz="1600" dirty="0" smtClean="0">
                <a:solidFill>
                  <a:srgbClr val="FFFFFF"/>
                </a:solidFill>
                <a:cs typeface="Arial"/>
              </a:rPr>
              <a:t>Music: </a:t>
            </a:r>
            <a:r>
              <a:rPr lang="en-US" sz="1600" dirty="0" smtClean="0">
                <a:solidFill>
                  <a:srgbClr val="FFFFFF"/>
                </a:solidFill>
              </a:rPr>
              <a:t>German Melody</a:t>
            </a:r>
            <a:r>
              <a:rPr lang="en-US" sz="1600" dirty="0" smtClean="0">
                <a:solidFill>
                  <a:srgbClr val="FFFFFF"/>
                </a:solidFill>
                <a:cs typeface="Arial"/>
              </a:rPr>
              <a:t>  •  Public Domain  •  CCLI License #11109756</a:t>
            </a:r>
            <a:endParaRPr lang="en-US" sz="1600" dirty="0">
              <a:solidFill>
                <a:srgbClr val="FFFFFF"/>
              </a:solidFill>
              <a:cs typeface="Arial"/>
            </a:endParaRPr>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 name="Subtitle 2"/>
          <p:cNvSpPr txBox="1">
            <a:spLocks/>
          </p:cNvSpPr>
          <p:nvPr/>
        </p:nvSpPr>
        <p:spPr>
          <a:xfrm>
            <a:off x="0" y="3634134"/>
            <a:ext cx="9144000" cy="509771"/>
          </a:xfrm>
          <a:prstGeom prst="rect">
            <a:avLst/>
          </a:prstGeom>
        </p:spPr>
        <p:txBody>
          <a:bodyPr vert="horz" lIns="91440" tIns="45720" rIns="91440" bIns="45720" rtlCol="0">
            <a:noAutofit/>
          </a:bodyPr>
          <a:lstStyle/>
          <a:p>
            <a:pPr marL="0" marR="0" lvl="0" indent="0" algn="ctr" defTabSz="457200" rtl="0" eaLnBrk="1" fontAlgn="auto" latinLnBrk="0" hangingPunct="1">
              <a:lnSpc>
                <a:spcPct val="100000"/>
              </a:lnSpc>
              <a:spcBef>
                <a:spcPct val="20000"/>
              </a:spcBef>
              <a:spcAft>
                <a:spcPts val="0"/>
              </a:spcAft>
              <a:buClrTx/>
              <a:buSzTx/>
              <a:buFont typeface="Arial"/>
              <a:buNone/>
              <a:tabLst/>
              <a:defRPr/>
            </a:pPr>
            <a:r>
              <a:rPr kumimoji="0" lang="en-US" sz="3000" b="0" i="0" u="none" strike="noStrike" kern="1200" cap="none" spc="0" normalizeH="0" baseline="0" noProof="0" dirty="0" smtClean="0">
                <a:ln>
                  <a:noFill/>
                </a:ln>
                <a:solidFill>
                  <a:srgbClr val="FFFFFF"/>
                </a:solidFill>
                <a:effectLst/>
                <a:uLnTx/>
                <a:uFillTx/>
                <a:latin typeface="Arial"/>
                <a:ea typeface="+mn-ea"/>
                <a:cs typeface="Arial"/>
              </a:rPr>
              <a:t>Revelation 1:4-5</a:t>
            </a:r>
            <a:endParaRPr kumimoji="0" lang="en-US" sz="3000" b="0" i="0" u="none" strike="noStrike" kern="1200" cap="none" spc="0" normalizeH="0" baseline="0" noProof="0" dirty="0">
              <a:ln>
                <a:noFill/>
              </a:ln>
              <a:solidFill>
                <a:srgbClr val="FFFFFF"/>
              </a:solidFill>
              <a:effectLst/>
              <a:uLnTx/>
              <a:uFillTx/>
              <a:latin typeface="Arial"/>
              <a:ea typeface="+mn-ea"/>
              <a:cs typeface="Arial"/>
            </a:endParaRPr>
          </a:p>
        </p:txBody>
      </p:sp>
      <p:sp>
        <p:nvSpPr>
          <p:cNvPr id="10" name="Title 1"/>
          <p:cNvSpPr txBox="1">
            <a:spLocks/>
          </p:cNvSpPr>
          <p:nvPr/>
        </p:nvSpPr>
        <p:spPr>
          <a:xfrm>
            <a:off x="0" y="2714169"/>
            <a:ext cx="9144000" cy="993234"/>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5000" dirty="0" smtClean="0">
                <a:solidFill>
                  <a:srgbClr val="FFFFFF"/>
                </a:solidFill>
                <a:latin typeface="Arial"/>
                <a:ea typeface="+mj-ea"/>
                <a:cs typeface="Arial"/>
              </a:rPr>
              <a:t>Benediction</a:t>
            </a:r>
            <a:endParaRPr kumimoji="0" lang="en-US" sz="5000" b="0" i="0" u="none" strike="noStrike" kern="1200" cap="none" spc="0" normalizeH="0" baseline="0" noProof="0" dirty="0">
              <a:ln>
                <a:noFill/>
              </a:ln>
              <a:solidFill>
                <a:srgbClr val="FFFFFF"/>
              </a:solidFill>
              <a:effectLst/>
              <a:uLnTx/>
              <a:uFillTx/>
              <a:latin typeface="Arial"/>
              <a:ea typeface="+mj-ea"/>
              <a:cs typeface="Arial"/>
            </a:endParaRPr>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3" name="Picture 2" descr="logo cropped.png"/>
          <p:cNvPicPr>
            <a:picLocks noChangeAspect="1"/>
          </p:cNvPicPr>
          <p:nvPr/>
        </p:nvPicPr>
        <p:blipFill>
          <a:blip r:embed="rId2"/>
          <a:stretch>
            <a:fillRect/>
          </a:stretch>
        </p:blipFill>
        <p:spPr>
          <a:xfrm>
            <a:off x="2261539" y="707045"/>
            <a:ext cx="4620922" cy="5443910"/>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187235" y="2393139"/>
            <a:ext cx="8769529" cy="3093154"/>
          </a:xfrm>
          <a:prstGeom prst="rect">
            <a:avLst/>
          </a:prstGeom>
          <a:noFill/>
        </p:spPr>
        <p:txBody>
          <a:bodyPr wrap="square" rtlCol="0" anchor="ctr">
            <a:spAutoFit/>
          </a:bodyPr>
          <a:lstStyle/>
          <a:p>
            <a:pPr algn="ctr"/>
            <a:r>
              <a:rPr lang="en-US" sz="3900" dirty="0" smtClean="0">
                <a:solidFill>
                  <a:srgbClr val="FFFFFF"/>
                </a:solidFill>
              </a:rPr>
              <a:t>The </a:t>
            </a:r>
            <a:r>
              <a:rPr lang="en-US" sz="3900" cap="small" dirty="0" smtClean="0">
                <a:solidFill>
                  <a:srgbClr val="FFFFFF"/>
                </a:solidFill>
              </a:rPr>
              <a:t>Lord</a:t>
            </a:r>
            <a:r>
              <a:rPr lang="en-US" sz="3900" dirty="0" smtClean="0">
                <a:solidFill>
                  <a:srgbClr val="FFFFFF"/>
                </a:solidFill>
              </a:rPr>
              <a:t> is</a:t>
            </a:r>
            <a:r>
              <a:rPr lang="en-US" sz="3900" dirty="0" smtClean="0">
                <a:solidFill>
                  <a:srgbClr val="FFFFFF"/>
                </a:solidFill>
              </a:rPr>
              <a:t> merciful and gracious,</a:t>
            </a:r>
          </a:p>
          <a:p>
            <a:pPr algn="ctr"/>
            <a:r>
              <a:rPr lang="en-US" sz="3900" dirty="0" smtClean="0">
                <a:solidFill>
                  <a:srgbClr val="FFFFFF"/>
                </a:solidFill>
              </a:rPr>
              <a:t>slow to anger</a:t>
            </a:r>
          </a:p>
          <a:p>
            <a:pPr algn="ctr"/>
            <a:r>
              <a:rPr lang="en-US" sz="3900" dirty="0" smtClean="0">
                <a:solidFill>
                  <a:srgbClr val="FFFFFF"/>
                </a:solidFill>
              </a:rPr>
              <a:t>and abounding in steadfast love.</a:t>
            </a:r>
          </a:p>
          <a:p>
            <a:pPr algn="ctr"/>
            <a:r>
              <a:rPr lang="en-US" sz="3900" dirty="0" smtClean="0">
                <a:solidFill>
                  <a:srgbClr val="FFFFFF"/>
                </a:solidFill>
              </a:rPr>
              <a:t>He will not always chide,</a:t>
            </a:r>
          </a:p>
          <a:p>
            <a:pPr algn="ctr"/>
            <a:r>
              <a:rPr lang="en-US" sz="3900" dirty="0" smtClean="0">
                <a:solidFill>
                  <a:srgbClr val="FFFFFF"/>
                </a:solidFill>
              </a:rPr>
              <a:t>nor will he keep his anger forever.</a:t>
            </a:r>
            <a:endParaRPr lang="en-US" sz="3900" dirty="0">
              <a:solidFill>
                <a:srgbClr val="FFFFFF"/>
              </a:solidFill>
            </a:endParaRPr>
          </a:p>
        </p:txBody>
      </p:sp>
      <p:sp>
        <p:nvSpPr>
          <p:cNvPr id="9" name="Subtitle 2"/>
          <p:cNvSpPr txBox="1">
            <a:spLocks/>
          </p:cNvSpPr>
          <p:nvPr/>
        </p:nvSpPr>
        <p:spPr>
          <a:xfrm>
            <a:off x="0" y="919966"/>
            <a:ext cx="9144000" cy="509771"/>
          </a:xfrm>
          <a:prstGeom prst="rect">
            <a:avLst/>
          </a:prstGeom>
        </p:spPr>
        <p:txBody>
          <a:bodyPr vert="horz" lIns="91440" tIns="45720" rIns="91440" bIns="45720" rtlCol="0">
            <a:noAutofit/>
          </a:bodyPr>
          <a:lstStyle/>
          <a:p>
            <a:pPr marL="0" marR="0" lvl="0" indent="0" algn="ctr" defTabSz="457200" rtl="0" eaLnBrk="1" fontAlgn="auto" latinLnBrk="0" hangingPunct="1">
              <a:lnSpc>
                <a:spcPct val="100000"/>
              </a:lnSpc>
              <a:spcBef>
                <a:spcPct val="20000"/>
              </a:spcBef>
              <a:spcAft>
                <a:spcPts val="0"/>
              </a:spcAft>
              <a:buClrTx/>
              <a:buSzTx/>
              <a:buFont typeface="Arial"/>
              <a:buNone/>
              <a:tabLst/>
              <a:defRPr/>
            </a:pPr>
            <a:r>
              <a:rPr kumimoji="0" lang="en-US" sz="3000" b="0" i="0" u="none" strike="noStrike" kern="1200" cap="none" spc="0" normalizeH="0" baseline="0" noProof="0" dirty="0" smtClean="0">
                <a:ln>
                  <a:noFill/>
                </a:ln>
                <a:solidFill>
                  <a:srgbClr val="FFFFFF"/>
                </a:solidFill>
                <a:effectLst/>
                <a:uLnTx/>
                <a:uFillTx/>
                <a:latin typeface="Arial"/>
                <a:ea typeface="+mn-ea"/>
                <a:cs typeface="Arial"/>
              </a:rPr>
              <a:t>Psalm</a:t>
            </a:r>
            <a:r>
              <a:rPr kumimoji="0" lang="en-US" sz="3000" b="0" i="0" u="none" strike="noStrike" kern="1200" cap="none" spc="0" normalizeH="0" baseline="0" noProof="0" dirty="0" smtClean="0">
                <a:ln>
                  <a:noFill/>
                </a:ln>
                <a:solidFill>
                  <a:srgbClr val="FFFFFF"/>
                </a:solidFill>
                <a:effectLst/>
                <a:uLnTx/>
                <a:uFillTx/>
                <a:latin typeface="Arial"/>
                <a:ea typeface="+mn-ea"/>
                <a:cs typeface="Arial"/>
              </a:rPr>
              <a:t> </a:t>
            </a:r>
            <a:r>
              <a:rPr lang="en-US" sz="3000" dirty="0" smtClean="0">
                <a:solidFill>
                  <a:srgbClr val="FFFFFF"/>
                </a:solidFill>
                <a:latin typeface="Arial"/>
                <a:cs typeface="Arial"/>
              </a:rPr>
              <a:t>103:8-10</a:t>
            </a:r>
            <a:endParaRPr kumimoji="0" lang="en-US" sz="3000" b="0" i="0" u="none" strike="noStrike" kern="1200" cap="none" spc="0" normalizeH="0" baseline="0" noProof="0" dirty="0">
              <a:ln>
                <a:noFill/>
              </a:ln>
              <a:solidFill>
                <a:srgbClr val="FFFFFF"/>
              </a:solidFill>
              <a:effectLst/>
              <a:uLnTx/>
              <a:uFillTx/>
              <a:latin typeface="Arial"/>
              <a:ea typeface="+mn-ea"/>
              <a:cs typeface="Arial"/>
            </a:endParaRPr>
          </a:p>
        </p:txBody>
      </p:sp>
      <p:sp>
        <p:nvSpPr>
          <p:cNvPr id="10" name="Title 1"/>
          <p:cNvSpPr txBox="1">
            <a:spLocks/>
          </p:cNvSpPr>
          <p:nvPr/>
        </p:nvSpPr>
        <p:spPr>
          <a:xfrm>
            <a:off x="0" y="1"/>
            <a:ext cx="9144000" cy="993234"/>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5000" dirty="0" smtClean="0">
                <a:solidFill>
                  <a:srgbClr val="FFFFFF"/>
                </a:solidFill>
                <a:latin typeface="Arial"/>
                <a:ea typeface="+mj-ea"/>
                <a:cs typeface="Arial"/>
              </a:rPr>
              <a:t>Call to Confession of Sin</a:t>
            </a:r>
            <a:endParaRPr kumimoji="0" lang="en-US" sz="5000" b="0" i="0" u="none" strike="noStrike" kern="1200" cap="none" spc="0" normalizeH="0" baseline="0" noProof="0" dirty="0">
              <a:ln>
                <a:noFill/>
              </a:ln>
              <a:solidFill>
                <a:srgbClr val="FFFFFF"/>
              </a:solidFill>
              <a:effectLst/>
              <a:uLnTx/>
              <a:uFillTx/>
              <a:latin typeface="Arial"/>
              <a:ea typeface="+mj-ea"/>
              <a:cs typeface="Aria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TextBox 5"/>
          <p:cNvSpPr txBox="1"/>
          <p:nvPr/>
        </p:nvSpPr>
        <p:spPr>
          <a:xfrm>
            <a:off x="187235" y="2153637"/>
            <a:ext cx="8769529" cy="2554545"/>
          </a:xfrm>
          <a:prstGeom prst="rect">
            <a:avLst/>
          </a:prstGeom>
          <a:noFill/>
        </p:spPr>
        <p:txBody>
          <a:bodyPr wrap="square" rtlCol="0" anchor="ctr">
            <a:spAutoFit/>
          </a:bodyPr>
          <a:lstStyle/>
          <a:p>
            <a:pPr algn="ctr"/>
            <a:r>
              <a:rPr lang="en-US" sz="4000" dirty="0" smtClean="0">
                <a:solidFill>
                  <a:schemeClr val="bg1"/>
                </a:solidFill>
                <a:cs typeface="Arial"/>
              </a:rPr>
              <a:t>He does not deal with us</a:t>
            </a:r>
          </a:p>
          <a:p>
            <a:pPr algn="ctr"/>
            <a:r>
              <a:rPr lang="en-US" sz="4000" dirty="0" smtClean="0">
                <a:solidFill>
                  <a:schemeClr val="bg1"/>
                </a:solidFill>
                <a:cs typeface="Arial"/>
              </a:rPr>
              <a:t>according to our sins,</a:t>
            </a:r>
          </a:p>
          <a:p>
            <a:pPr algn="ctr"/>
            <a:r>
              <a:rPr lang="en-US" sz="4000" dirty="0" smtClean="0">
                <a:solidFill>
                  <a:schemeClr val="bg1"/>
                </a:solidFill>
                <a:cs typeface="Arial"/>
              </a:rPr>
              <a:t>nor repay us</a:t>
            </a:r>
          </a:p>
          <a:p>
            <a:pPr algn="ctr"/>
            <a:r>
              <a:rPr lang="en-US" sz="4000" dirty="0" smtClean="0">
                <a:solidFill>
                  <a:schemeClr val="bg1"/>
                </a:solidFill>
                <a:cs typeface="Arial"/>
              </a:rPr>
              <a:t>according to our iniquities.</a:t>
            </a:r>
            <a:endParaRPr lang="en-US" sz="4000" dirty="0" smtClean="0">
              <a:solidFill>
                <a:schemeClr val="bg1"/>
              </a:solidFill>
              <a:cs typeface="Aria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Ascension Worship">
      <a:dk1>
        <a:srgbClr val="000000"/>
      </a:dk1>
      <a:lt1>
        <a:srgbClr val="FFFFFF"/>
      </a:lt1>
      <a:dk2>
        <a:srgbClr val="000000"/>
      </a:dk2>
      <a:lt2>
        <a:srgbClr val="000000"/>
      </a:lt2>
      <a:accent1>
        <a:srgbClr val="FFFFFF"/>
      </a:accent1>
      <a:accent2>
        <a:srgbClr val="FFFFFF"/>
      </a:accent2>
      <a:accent3>
        <a:srgbClr val="FFFFFF"/>
      </a:accent3>
      <a:accent4>
        <a:srgbClr val="FFFFFF"/>
      </a:accent4>
      <a:accent5>
        <a:srgbClr val="FFFFFF"/>
      </a:accent5>
      <a:accent6>
        <a:srgbClr val="FFFFFF"/>
      </a:accent6>
      <a:hlink>
        <a:srgbClr val="FFFFFF"/>
      </a:hlink>
      <a:folHlink>
        <a:srgbClr val="FFFFFF"/>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2626</TotalTime>
  <Words>2391</Words>
  <Application>Microsoft Macintosh PowerPoint</Application>
  <PresentationFormat>On-screen Show (4:3)</PresentationFormat>
  <Paragraphs>358</Paragraphs>
  <Slides>72</Slides>
  <Notes>0</Notes>
  <HiddenSlides>0</HiddenSlides>
  <MMClips>0</MMClips>
  <ScaleCrop>false</ScaleCrop>
  <HeadingPairs>
    <vt:vector size="4" baseType="variant">
      <vt:variant>
        <vt:lpstr>Design Template</vt:lpstr>
      </vt:variant>
      <vt:variant>
        <vt:i4>1</vt:i4>
      </vt:variant>
      <vt:variant>
        <vt:lpstr>Slide Titles</vt:lpstr>
      </vt:variant>
      <vt:variant>
        <vt:i4>72</vt:i4>
      </vt:variant>
    </vt:vector>
  </HeadingPairs>
  <TitlesOfParts>
    <vt:vector size="73"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lpstr>Slide 51</vt:lpstr>
      <vt:lpstr>Slide 52</vt:lpstr>
      <vt:lpstr>Slide 53</vt:lpstr>
      <vt:lpstr>Slide 54</vt:lpstr>
      <vt:lpstr>Slide 55</vt:lpstr>
      <vt:lpstr>Slide 56</vt:lpstr>
      <vt:lpstr>Slide 57</vt:lpstr>
      <vt:lpstr>Slide 58</vt:lpstr>
      <vt:lpstr>Slide 59</vt:lpstr>
      <vt:lpstr>Slide 60</vt:lpstr>
      <vt:lpstr>Slide 61</vt:lpstr>
      <vt:lpstr>Slide 62</vt:lpstr>
      <vt:lpstr>Slide 63</vt:lpstr>
      <vt:lpstr>Slide 64</vt:lpstr>
      <vt:lpstr>Slide 65</vt:lpstr>
      <vt:lpstr>Slide 66</vt:lpstr>
      <vt:lpstr>Slide 67</vt:lpstr>
      <vt:lpstr>Slide 68</vt:lpstr>
      <vt:lpstr>Slide 69</vt:lpstr>
      <vt:lpstr>Slide 70</vt:lpstr>
      <vt:lpstr>Slide 71</vt:lpstr>
      <vt:lpstr>Slide 72</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Christ The Lord Is Risen Today</dc:title>
  <dc:creator>Eric Costa</dc:creator>
  <cp:lastModifiedBy>Eric Costa</cp:lastModifiedBy>
  <cp:revision>519</cp:revision>
  <cp:lastPrinted>2013-04-25T22:57:16Z</cp:lastPrinted>
  <dcterms:created xsi:type="dcterms:W3CDTF">2013-12-10T18:17:50Z</dcterms:created>
  <dcterms:modified xsi:type="dcterms:W3CDTF">2013-12-10T19:11:18Z</dcterms:modified>
</cp:coreProperties>
</file>